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9.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 id="2147483660" r:id="rId4"/>
    <p:sldMasterId id="2147483661" r:id="rId5"/>
    <p:sldMasterId id="2147483662" r:id="rId6"/>
    <p:sldMasterId id="2147483663" r:id="rId7"/>
    <p:sldMasterId id="2147483664" r:id="rId8"/>
    <p:sldMasterId id="2147483665" r:id="rId9"/>
    <p:sldMasterId id="2147483666" r:id="rId10"/>
  </p:sldMasterIdLst>
  <p:notesMasterIdLst>
    <p:notesMasterId r:id="rId11"/>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Lst>
  <p:sldSz cy="6858000" cx="9144000"/>
  <p:notesSz cx="6858000" cy="9144000"/>
  <p:embeddedFontLst>
    <p:embeddedFont>
      <p:font typeface="Rambla"/>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9.xml"/><Relationship Id="rId22" Type="http://schemas.openxmlformats.org/officeDocument/2006/relationships/slide" Target="slides/slide11.xml"/><Relationship Id="rId21" Type="http://schemas.openxmlformats.org/officeDocument/2006/relationships/slide" Target="slides/slide10.xml"/><Relationship Id="rId24" Type="http://schemas.openxmlformats.org/officeDocument/2006/relationships/slide" Target="slides/slide13.xml"/><Relationship Id="rId23" Type="http://schemas.openxmlformats.org/officeDocument/2006/relationships/slide" Target="slides/slide12.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Master" Target="slideMasters/slideMaster7.xml"/><Relationship Id="rId26" Type="http://schemas.openxmlformats.org/officeDocument/2006/relationships/font" Target="fonts/Rambla-regular.fntdata"/><Relationship Id="rId25" Type="http://schemas.openxmlformats.org/officeDocument/2006/relationships/slide" Target="slides/slide14.xml"/><Relationship Id="rId28" Type="http://schemas.openxmlformats.org/officeDocument/2006/relationships/font" Target="fonts/Rambla-italic.fntdata"/><Relationship Id="rId27" Type="http://schemas.openxmlformats.org/officeDocument/2006/relationships/font" Target="fonts/Rambla-bold.fntdata"/><Relationship Id="rId5" Type="http://schemas.openxmlformats.org/officeDocument/2006/relationships/slideMaster" Target="slideMasters/slideMaster3.xml"/><Relationship Id="rId6" Type="http://schemas.openxmlformats.org/officeDocument/2006/relationships/slideMaster" Target="slideMasters/slideMaster4.xml"/><Relationship Id="rId29" Type="http://schemas.openxmlformats.org/officeDocument/2006/relationships/font" Target="fonts/Rambla-boldItalic.fntdata"/><Relationship Id="rId7" Type="http://schemas.openxmlformats.org/officeDocument/2006/relationships/slideMaster" Target="slideMasters/slideMaster5.xml"/><Relationship Id="rId8" Type="http://schemas.openxmlformats.org/officeDocument/2006/relationships/slideMaster" Target="slideMasters/slideMaster6.xml"/><Relationship Id="rId11" Type="http://schemas.openxmlformats.org/officeDocument/2006/relationships/notesMaster" Target="notesMasters/notesMaster1.xml"/><Relationship Id="rId10" Type="http://schemas.openxmlformats.org/officeDocument/2006/relationships/slideMaster" Target="slideMasters/slideMaster8.xml"/><Relationship Id="rId13" Type="http://schemas.openxmlformats.org/officeDocument/2006/relationships/slide" Target="slides/slide2.xml"/><Relationship Id="rId12" Type="http://schemas.openxmlformats.org/officeDocument/2006/relationships/slide" Target="slides/slide1.xml"/><Relationship Id="rId15" Type="http://schemas.openxmlformats.org/officeDocument/2006/relationships/slide" Target="slides/slide4.xml"/><Relationship Id="rId14" Type="http://schemas.openxmlformats.org/officeDocument/2006/relationships/slide" Target="slides/slide3.xml"/><Relationship Id="rId17" Type="http://schemas.openxmlformats.org/officeDocument/2006/relationships/slide" Target="slides/slide6.xml"/><Relationship Id="rId16" Type="http://schemas.openxmlformats.org/officeDocument/2006/relationships/slide" Target="slides/slide5.xml"/><Relationship Id="rId19" Type="http://schemas.openxmlformats.org/officeDocument/2006/relationships/slide" Target="slides/slide8.xml"/><Relationship Id="rId1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66" name="Shape 16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5" name="Shape 235"/>
        <p:cNvGrpSpPr/>
        <p:nvPr/>
      </p:nvGrpSpPr>
      <p:grpSpPr>
        <a:xfrm>
          <a:off x="0" y="0"/>
          <a:ext cx="0" cy="0"/>
          <a:chOff x="0" y="0"/>
          <a:chExt cx="0" cy="0"/>
        </a:xfrm>
      </p:grpSpPr>
      <p:sp>
        <p:nvSpPr>
          <p:cNvPr id="236" name="Shape 23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37" name="Shape 23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3" name="Shape 243"/>
        <p:cNvGrpSpPr/>
        <p:nvPr/>
      </p:nvGrpSpPr>
      <p:grpSpPr>
        <a:xfrm>
          <a:off x="0" y="0"/>
          <a:ext cx="0" cy="0"/>
          <a:chOff x="0" y="0"/>
          <a:chExt cx="0" cy="0"/>
        </a:xfrm>
      </p:grpSpPr>
      <p:sp>
        <p:nvSpPr>
          <p:cNvPr id="244" name="Shape 24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45" name="Shape 24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1" name="Shape 251"/>
        <p:cNvGrpSpPr/>
        <p:nvPr/>
      </p:nvGrpSpPr>
      <p:grpSpPr>
        <a:xfrm>
          <a:off x="0" y="0"/>
          <a:ext cx="0" cy="0"/>
          <a:chOff x="0" y="0"/>
          <a:chExt cx="0" cy="0"/>
        </a:xfrm>
      </p:grpSpPr>
      <p:sp>
        <p:nvSpPr>
          <p:cNvPr id="252" name="Shape 25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53" name="Shape 25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9" name="Shape 259"/>
        <p:cNvGrpSpPr/>
        <p:nvPr/>
      </p:nvGrpSpPr>
      <p:grpSpPr>
        <a:xfrm>
          <a:off x="0" y="0"/>
          <a:ext cx="0" cy="0"/>
          <a:chOff x="0" y="0"/>
          <a:chExt cx="0" cy="0"/>
        </a:xfrm>
      </p:grpSpPr>
      <p:sp>
        <p:nvSpPr>
          <p:cNvPr id="260" name="Shape 26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61" name="Shape 26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6" name="Shape 266"/>
        <p:cNvGrpSpPr/>
        <p:nvPr/>
      </p:nvGrpSpPr>
      <p:grpSpPr>
        <a:xfrm>
          <a:off x="0" y="0"/>
          <a:ext cx="0" cy="0"/>
          <a:chOff x="0" y="0"/>
          <a:chExt cx="0" cy="0"/>
        </a:xfrm>
      </p:grpSpPr>
      <p:sp>
        <p:nvSpPr>
          <p:cNvPr id="267" name="Shape 26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68" name="Shape 26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2" name="Shape 172"/>
        <p:cNvGrpSpPr/>
        <p:nvPr/>
      </p:nvGrpSpPr>
      <p:grpSpPr>
        <a:xfrm>
          <a:off x="0" y="0"/>
          <a:ext cx="0" cy="0"/>
          <a:chOff x="0" y="0"/>
          <a:chExt cx="0" cy="0"/>
        </a:xfrm>
      </p:grpSpPr>
      <p:sp>
        <p:nvSpPr>
          <p:cNvPr id="173" name="Shape 17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74" name="Shape 17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9" name="Shape 179"/>
        <p:cNvGrpSpPr/>
        <p:nvPr/>
      </p:nvGrpSpPr>
      <p:grpSpPr>
        <a:xfrm>
          <a:off x="0" y="0"/>
          <a:ext cx="0" cy="0"/>
          <a:chOff x="0" y="0"/>
          <a:chExt cx="0" cy="0"/>
        </a:xfrm>
      </p:grpSpPr>
      <p:sp>
        <p:nvSpPr>
          <p:cNvPr id="180" name="Shape 18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81" name="Shape 18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7" name="Shape 187"/>
        <p:cNvGrpSpPr/>
        <p:nvPr/>
      </p:nvGrpSpPr>
      <p:grpSpPr>
        <a:xfrm>
          <a:off x="0" y="0"/>
          <a:ext cx="0" cy="0"/>
          <a:chOff x="0" y="0"/>
          <a:chExt cx="0" cy="0"/>
        </a:xfrm>
      </p:grpSpPr>
      <p:sp>
        <p:nvSpPr>
          <p:cNvPr id="188" name="Shape 18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89" name="Shape 18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5" name="Shape 195"/>
        <p:cNvGrpSpPr/>
        <p:nvPr/>
      </p:nvGrpSpPr>
      <p:grpSpPr>
        <a:xfrm>
          <a:off x="0" y="0"/>
          <a:ext cx="0" cy="0"/>
          <a:chOff x="0" y="0"/>
          <a:chExt cx="0" cy="0"/>
        </a:xfrm>
      </p:grpSpPr>
      <p:sp>
        <p:nvSpPr>
          <p:cNvPr id="196" name="Shape 19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97" name="Shape 19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3" name="Shape 203"/>
        <p:cNvGrpSpPr/>
        <p:nvPr/>
      </p:nvGrpSpPr>
      <p:grpSpPr>
        <a:xfrm>
          <a:off x="0" y="0"/>
          <a:ext cx="0" cy="0"/>
          <a:chOff x="0" y="0"/>
          <a:chExt cx="0" cy="0"/>
        </a:xfrm>
      </p:grpSpPr>
      <p:sp>
        <p:nvSpPr>
          <p:cNvPr id="204" name="Shape 20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05" name="Shape 20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1" name="Shape 211"/>
        <p:cNvGrpSpPr/>
        <p:nvPr/>
      </p:nvGrpSpPr>
      <p:grpSpPr>
        <a:xfrm>
          <a:off x="0" y="0"/>
          <a:ext cx="0" cy="0"/>
          <a:chOff x="0" y="0"/>
          <a:chExt cx="0" cy="0"/>
        </a:xfrm>
      </p:grpSpPr>
      <p:sp>
        <p:nvSpPr>
          <p:cNvPr id="212" name="Shape 21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13" name="Shape 21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9" name="Shape 219"/>
        <p:cNvGrpSpPr/>
        <p:nvPr/>
      </p:nvGrpSpPr>
      <p:grpSpPr>
        <a:xfrm>
          <a:off x="0" y="0"/>
          <a:ext cx="0" cy="0"/>
          <a:chOff x="0" y="0"/>
          <a:chExt cx="0" cy="0"/>
        </a:xfrm>
      </p:grpSpPr>
      <p:sp>
        <p:nvSpPr>
          <p:cNvPr id="220" name="Shape 22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21" name="Shape 22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7" name="Shape 227"/>
        <p:cNvGrpSpPr/>
        <p:nvPr/>
      </p:nvGrpSpPr>
      <p:grpSpPr>
        <a:xfrm>
          <a:off x="0" y="0"/>
          <a:ext cx="0" cy="0"/>
          <a:chOff x="0" y="0"/>
          <a:chExt cx="0" cy="0"/>
        </a:xfrm>
      </p:grpSpPr>
      <p:sp>
        <p:nvSpPr>
          <p:cNvPr id="228" name="Shape 22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29" name="Shape 22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Diapositiva de título">
    <p:spTree>
      <p:nvGrpSpPr>
        <p:cNvPr id="19" name="Shape 19"/>
        <p:cNvGrpSpPr/>
        <p:nvPr/>
      </p:nvGrpSpPr>
      <p:grpSpPr>
        <a:xfrm>
          <a:off x="0" y="0"/>
          <a:ext cx="0" cy="0"/>
          <a:chOff x="0" y="0"/>
          <a:chExt cx="0" cy="0"/>
        </a:xfrm>
      </p:grpSpPr>
      <p:sp>
        <p:nvSpPr>
          <p:cNvPr id="20" name="Shape 20"/>
          <p:cNvSpPr txBox="1"/>
          <p:nvPr>
            <p:ph type="ctrTitle"/>
          </p:nvPr>
        </p:nvSpPr>
        <p:spPr>
          <a:xfrm>
            <a:off x="685800" y="1752600"/>
            <a:ext cx="7772400" cy="1829760"/>
          </a:xfrm>
          <a:prstGeom prst="rect">
            <a:avLst/>
          </a:prstGeom>
          <a:noFill/>
          <a:ln>
            <a:noFill/>
          </a:ln>
        </p:spPr>
        <p:txBody>
          <a:bodyPr anchorCtr="0" anchor="b" bIns="91425" lIns="91425" rIns="91425" tIns="91425"/>
          <a:lstStyle>
            <a:lvl1pPr indent="0" lvl="0" marL="0" marR="0" rtl="0" algn="r">
              <a:spcBef>
                <a:spcPts val="0"/>
              </a:spcBef>
              <a:buClr>
                <a:schemeClr val="dk2"/>
              </a:buClr>
              <a:buFont typeface="Rambla"/>
              <a:buNone/>
              <a:defRPr b="1" i="0" sz="4800" u="none" cap="none" strike="noStrike">
                <a:solidFill>
                  <a:schemeClr val="dk2"/>
                </a:solidFill>
                <a:latin typeface="Rambla"/>
                <a:ea typeface="Rambla"/>
                <a:cs typeface="Rambla"/>
                <a:sym typeface="Rambl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1" name="Shape 21"/>
          <p:cNvSpPr txBox="1"/>
          <p:nvPr>
            <p:ph idx="1" type="subTitle"/>
          </p:nvPr>
        </p:nvSpPr>
        <p:spPr>
          <a:xfrm>
            <a:off x="685800" y="3611607"/>
            <a:ext cx="7772400" cy="1199703"/>
          </a:xfrm>
          <a:prstGeom prst="rect">
            <a:avLst/>
          </a:prstGeom>
          <a:noFill/>
          <a:ln>
            <a:noFill/>
          </a:ln>
        </p:spPr>
        <p:txBody>
          <a:bodyPr anchorCtr="0" anchor="t" bIns="91425" lIns="91425" rIns="91425" tIns="91425"/>
          <a:lstStyle>
            <a:lvl1pPr indent="0" lvl="0" marL="0" marR="64008" rtl="0" algn="r">
              <a:spcBef>
                <a:spcPts val="400"/>
              </a:spcBef>
              <a:spcAft>
                <a:spcPts val="0"/>
              </a:spcAft>
              <a:buClr>
                <a:schemeClr val="accent1"/>
              </a:buClr>
              <a:buFont typeface="Noto Sans Symbols"/>
              <a:buNone/>
              <a:defRPr b="0" i="0" sz="2700" u="none" cap="none" strike="noStrike">
                <a:solidFill>
                  <a:schemeClr val="dk2"/>
                </a:solidFill>
                <a:latin typeface="Rambla"/>
                <a:ea typeface="Rambla"/>
                <a:cs typeface="Rambla"/>
                <a:sym typeface="Rambla"/>
              </a:defRPr>
            </a:lvl1pPr>
            <a:lvl2pPr indent="0" lvl="1" marL="457200" marR="0" rtl="0" algn="ctr">
              <a:spcBef>
                <a:spcPts val="324"/>
              </a:spcBef>
              <a:buClr>
                <a:schemeClr val="accent1"/>
              </a:buClr>
              <a:buFont typeface="Verdana"/>
              <a:buNone/>
              <a:defRPr b="0" i="0" sz="2300" u="none" cap="none" strike="noStrike">
                <a:solidFill>
                  <a:schemeClr val="dk1"/>
                </a:solidFill>
                <a:latin typeface="Rambla"/>
                <a:ea typeface="Rambla"/>
                <a:cs typeface="Rambla"/>
                <a:sym typeface="Rambla"/>
              </a:defRPr>
            </a:lvl2pPr>
            <a:lvl3pPr indent="0" lvl="2" marL="914400" marR="0" rtl="0" algn="ctr">
              <a:spcBef>
                <a:spcPts val="350"/>
              </a:spcBef>
              <a:buClr>
                <a:schemeClr val="accent2"/>
              </a:buClr>
              <a:buFont typeface="Noto Sans Symbols"/>
              <a:buNone/>
              <a:defRPr b="0" i="0" sz="2100" u="none" cap="none" strike="noStrike">
                <a:solidFill>
                  <a:schemeClr val="dk1"/>
                </a:solidFill>
                <a:latin typeface="Rambla"/>
                <a:ea typeface="Rambla"/>
                <a:cs typeface="Rambla"/>
                <a:sym typeface="Rambla"/>
              </a:defRPr>
            </a:lvl3pPr>
            <a:lvl4pPr indent="0" lvl="3" marL="1371600" marR="0" rtl="0" algn="ctr">
              <a:spcBef>
                <a:spcPts val="350"/>
              </a:spcBef>
              <a:buClr>
                <a:schemeClr val="accent2"/>
              </a:buClr>
              <a:buFont typeface="Noto Sans Symbols"/>
              <a:buNone/>
              <a:defRPr b="0" i="0" sz="1900" u="none" cap="none" strike="noStrike">
                <a:solidFill>
                  <a:schemeClr val="dk1"/>
                </a:solidFill>
                <a:latin typeface="Rambla"/>
                <a:ea typeface="Rambla"/>
                <a:cs typeface="Rambla"/>
                <a:sym typeface="Rambla"/>
              </a:defRPr>
            </a:lvl4pPr>
            <a:lvl5pPr indent="0" lvl="4" marL="1828800" marR="0" rtl="0" algn="ctr">
              <a:spcBef>
                <a:spcPts val="350"/>
              </a:spcBef>
              <a:buClr>
                <a:schemeClr val="accent2"/>
              </a:buClr>
              <a:buFont typeface="Noto Sans Symbols"/>
              <a:buNone/>
              <a:defRPr b="0" i="0" sz="1800" u="none" cap="none" strike="noStrike">
                <a:solidFill>
                  <a:schemeClr val="dk1"/>
                </a:solidFill>
                <a:latin typeface="Rambla"/>
                <a:ea typeface="Rambla"/>
                <a:cs typeface="Rambla"/>
                <a:sym typeface="Rambla"/>
              </a:defRPr>
            </a:lvl5pPr>
            <a:lvl6pPr indent="0" lvl="5" marL="2286000" marR="0" rtl="0" algn="ctr">
              <a:spcBef>
                <a:spcPts val="350"/>
              </a:spcBef>
              <a:buClr>
                <a:schemeClr val="accent3"/>
              </a:buClr>
              <a:buFont typeface="Noto Sans Symbols"/>
              <a:buNone/>
              <a:defRPr b="0" i="0" sz="1800" u="none" cap="none" strike="noStrike">
                <a:solidFill>
                  <a:schemeClr val="dk1"/>
                </a:solidFill>
                <a:latin typeface="Rambla"/>
                <a:ea typeface="Rambla"/>
                <a:cs typeface="Rambla"/>
                <a:sym typeface="Rambla"/>
              </a:defRPr>
            </a:lvl6pPr>
            <a:lvl7pPr indent="0" lvl="6" marL="2743200" marR="0" rtl="0" algn="ctr">
              <a:spcBef>
                <a:spcPts val="350"/>
              </a:spcBef>
              <a:buClr>
                <a:schemeClr val="accent3"/>
              </a:buClr>
              <a:buFont typeface="Noto Sans Symbols"/>
              <a:buNone/>
              <a:defRPr b="0" i="0" sz="1600" u="none" cap="none" strike="noStrike">
                <a:solidFill>
                  <a:schemeClr val="dk1"/>
                </a:solidFill>
                <a:latin typeface="Rambla"/>
                <a:ea typeface="Rambla"/>
                <a:cs typeface="Rambla"/>
                <a:sym typeface="Rambla"/>
              </a:defRPr>
            </a:lvl7pPr>
            <a:lvl8pPr indent="0" lvl="7" marL="3200400" marR="0" rtl="0" algn="ctr">
              <a:spcBef>
                <a:spcPts val="350"/>
              </a:spcBef>
              <a:buClr>
                <a:schemeClr val="accent3"/>
              </a:buClr>
              <a:buFont typeface="Noto Sans Symbols"/>
              <a:buNone/>
              <a:defRPr b="0" i="0" sz="1600" u="none" cap="none" strike="noStrike">
                <a:solidFill>
                  <a:schemeClr val="dk1"/>
                </a:solidFill>
                <a:latin typeface="Rambla"/>
                <a:ea typeface="Rambla"/>
                <a:cs typeface="Rambla"/>
                <a:sym typeface="Rambla"/>
              </a:defRPr>
            </a:lvl8pPr>
            <a:lvl9pPr indent="0" lvl="8" marL="3657600" marR="0" rtl="0" algn="ctr">
              <a:spcBef>
                <a:spcPts val="350"/>
              </a:spcBef>
              <a:buClr>
                <a:schemeClr val="accent3"/>
              </a:buClr>
              <a:buFont typeface="Noto Sans Symbols"/>
              <a:buNone/>
              <a:defRPr b="0" i="0" sz="1600" u="none" cap="none" strike="noStrike">
                <a:solidFill>
                  <a:schemeClr val="dk1"/>
                </a:solidFill>
                <a:latin typeface="Rambla"/>
                <a:ea typeface="Rambla"/>
                <a:cs typeface="Rambla"/>
                <a:sym typeface="Rambla"/>
              </a:defRPr>
            </a:lvl9pPr>
          </a:lstStyle>
          <a:p/>
        </p:txBody>
      </p:sp>
      <p:sp>
        <p:nvSpPr>
          <p:cNvPr id="22" name="Shape 22"/>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000" u="none">
                <a:solidFill>
                  <a:srgbClr val="FFFFFF"/>
                </a:solidFill>
                <a:latin typeface="Rambla"/>
                <a:ea typeface="Rambla"/>
                <a:cs typeface="Rambla"/>
                <a:sym typeface="Rambla"/>
              </a:defRPr>
            </a:lvl1pPr>
            <a:lvl2pPr indent="0" lvl="1" marL="4572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2pPr>
            <a:lvl3pPr indent="0" lvl="2" marL="9144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3pPr>
            <a:lvl4pPr indent="0" lvl="3" marL="13716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4pPr>
            <a:lvl5pPr indent="0" lvl="4" marL="18288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5pPr>
            <a:lvl6pPr indent="0" lvl="5" marL="22860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6pPr>
            <a:lvl7pPr indent="0" lvl="6" marL="32004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7pPr>
            <a:lvl8pPr indent="0" lvl="7" marL="45720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8pPr>
            <a:lvl9pPr indent="0" lvl="8" marL="64008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9pPr>
          </a:lstStyle>
          <a:p/>
        </p:txBody>
      </p:sp>
      <p:sp>
        <p:nvSpPr>
          <p:cNvPr id="23" name="Shape 23"/>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dk1"/>
                </a:solidFill>
                <a:latin typeface="Rambla"/>
                <a:ea typeface="Rambla"/>
                <a:cs typeface="Rambla"/>
                <a:sym typeface="Rambla"/>
              </a:defRPr>
            </a:lvl1pPr>
            <a:lvl2pPr indent="0" lvl="1" marL="4572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2pPr>
            <a:lvl3pPr indent="0" lvl="2" marL="9144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3pPr>
            <a:lvl4pPr indent="0" lvl="3" marL="13716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4pPr>
            <a:lvl5pPr indent="0" lvl="4" marL="18288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5pPr>
            <a:lvl6pPr indent="0" lvl="5" marL="22860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6pPr>
            <a:lvl7pPr indent="0" lvl="6" marL="32004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7pPr>
            <a:lvl8pPr indent="0" lvl="7" marL="45720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8pPr>
            <a:lvl9pPr indent="0" lvl="8" marL="64008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9pPr>
          </a:lstStyle>
          <a:p/>
        </p:txBody>
      </p:sp>
      <p:sp>
        <p:nvSpPr>
          <p:cNvPr id="24" name="Shape 24"/>
          <p:cNvSpPr txBox="1"/>
          <p:nvPr>
            <p:ph idx="12" type="sldNum"/>
          </p:nvPr>
        </p:nvSpPr>
        <p:spPr>
          <a:xfrm>
            <a:off x="8647111" y="6408737"/>
            <a:ext cx="366711"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FFFFFF"/>
              </a:buClr>
              <a:buSzPct val="25000"/>
              <a:buFont typeface="Rambla"/>
              <a:buNone/>
            </a:pPr>
            <a:fld id="{00000000-1234-1234-1234-123412341234}" type="slidenum">
              <a:rPr b="0" i="0" lang="es-AR" sz="1000" u="none">
                <a:solidFill>
                  <a:srgbClr val="FFFFFF"/>
                </a:solidFill>
                <a:latin typeface="Rambla"/>
                <a:ea typeface="Rambla"/>
                <a:cs typeface="Rambla"/>
                <a:sym typeface="Rambla"/>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ido con título">
    <p:spTree>
      <p:nvGrpSpPr>
        <p:cNvPr id="136" name="Shape 136"/>
        <p:cNvGrpSpPr/>
        <p:nvPr/>
      </p:nvGrpSpPr>
      <p:grpSpPr>
        <a:xfrm>
          <a:off x="0" y="0"/>
          <a:ext cx="0" cy="0"/>
          <a:chOff x="0" y="0"/>
          <a:chExt cx="0" cy="0"/>
        </a:xfrm>
      </p:grpSpPr>
      <p:sp>
        <p:nvSpPr>
          <p:cNvPr id="137" name="Shape 137"/>
          <p:cNvSpPr txBox="1"/>
          <p:nvPr>
            <p:ph type="title"/>
          </p:nvPr>
        </p:nvSpPr>
        <p:spPr>
          <a:xfrm>
            <a:off x="914400" y="4876800"/>
            <a:ext cx="7481775" cy="457200"/>
          </a:xfrm>
          <a:prstGeom prst="rect">
            <a:avLst/>
          </a:prstGeom>
          <a:noFill/>
          <a:ln>
            <a:noFill/>
          </a:ln>
        </p:spPr>
        <p:txBody>
          <a:bodyPr anchorCtr="0" anchor="t" bIns="91425" lIns="91425" rIns="91425" tIns="91425"/>
          <a:lstStyle>
            <a:lvl1pPr indent="0" lvl="0" marL="0" marR="0" rtl="0" algn="r">
              <a:spcBef>
                <a:spcPts val="0"/>
              </a:spcBef>
              <a:buClr>
                <a:schemeClr val="accent1"/>
              </a:buClr>
              <a:buFont typeface="Rambla"/>
              <a:buNone/>
              <a:defRPr b="0" i="0" sz="2500" u="none" cap="none" strike="noStrike">
                <a:solidFill>
                  <a:schemeClr val="accent1"/>
                </a:solidFill>
                <a:latin typeface="Rambla"/>
                <a:ea typeface="Rambla"/>
                <a:cs typeface="Rambla"/>
                <a:sym typeface="Rambl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38" name="Shape 138"/>
          <p:cNvSpPr txBox="1"/>
          <p:nvPr>
            <p:ph idx="1" type="body"/>
          </p:nvPr>
        </p:nvSpPr>
        <p:spPr>
          <a:xfrm>
            <a:off x="4419600" y="5355101"/>
            <a:ext cx="3974592" cy="914400"/>
          </a:xfrm>
          <a:prstGeom prst="rect">
            <a:avLst/>
          </a:prstGeom>
          <a:noFill/>
          <a:ln>
            <a:noFill/>
          </a:ln>
        </p:spPr>
        <p:txBody>
          <a:bodyPr anchorCtr="0" anchor="t" bIns="91425" lIns="91425" rIns="91425" tIns="91425"/>
          <a:lstStyle>
            <a:lvl1pPr indent="0" lvl="0" marL="0" marR="0" rtl="0" algn="r">
              <a:spcBef>
                <a:spcPts val="400"/>
              </a:spcBef>
              <a:spcAft>
                <a:spcPts val="0"/>
              </a:spcAft>
              <a:buClr>
                <a:schemeClr val="accent1"/>
              </a:buClr>
              <a:buFont typeface="Noto Sans Symbols"/>
              <a:buNone/>
              <a:defRPr b="0" i="0" sz="1600" u="none" cap="none" strike="noStrike">
                <a:solidFill>
                  <a:schemeClr val="dk1"/>
                </a:solidFill>
                <a:latin typeface="Rambla"/>
                <a:ea typeface="Rambla"/>
                <a:cs typeface="Rambla"/>
                <a:sym typeface="Rambla"/>
              </a:defRPr>
            </a:lvl1pPr>
            <a:lvl2pPr indent="-240791" lvl="1" marL="621792" marR="0" rtl="0" algn="l">
              <a:spcBef>
                <a:spcPts val="324"/>
              </a:spcBef>
              <a:buClr>
                <a:schemeClr val="accent1"/>
              </a:buClr>
              <a:buFont typeface="Verdana"/>
              <a:buNone/>
              <a:defRPr b="0" i="0" sz="1200" u="none" cap="none" strike="noStrike">
                <a:solidFill>
                  <a:schemeClr val="dk1"/>
                </a:solidFill>
                <a:latin typeface="Rambla"/>
                <a:ea typeface="Rambla"/>
                <a:cs typeface="Rambla"/>
                <a:sym typeface="Rambla"/>
              </a:defRPr>
            </a:lvl2pPr>
            <a:lvl3pPr indent="-237236" lvl="2" marL="859536" marR="0" rtl="0" algn="l">
              <a:spcBef>
                <a:spcPts val="350"/>
              </a:spcBef>
              <a:buClr>
                <a:schemeClr val="accent2"/>
              </a:buClr>
              <a:buFont typeface="Noto Sans Symbols"/>
              <a:buNone/>
              <a:defRPr b="0" i="0" sz="1000" u="none" cap="none" strike="noStrike">
                <a:solidFill>
                  <a:schemeClr val="dk1"/>
                </a:solidFill>
                <a:latin typeface="Rambla"/>
                <a:ea typeface="Rambla"/>
                <a:cs typeface="Rambla"/>
                <a:sym typeface="Rambla"/>
              </a:defRPr>
            </a:lvl3pPr>
            <a:lvl4pPr indent="-228600" lvl="3" marL="1143000" marR="0" rtl="0" algn="l">
              <a:spcBef>
                <a:spcPts val="350"/>
              </a:spcBef>
              <a:buClr>
                <a:schemeClr val="accent2"/>
              </a:buClr>
              <a:buFont typeface="Noto Sans Symbols"/>
              <a:buNone/>
              <a:defRPr b="0" i="0" sz="900" u="none" cap="none" strike="noStrike">
                <a:solidFill>
                  <a:schemeClr val="dk1"/>
                </a:solidFill>
                <a:latin typeface="Rambla"/>
                <a:ea typeface="Rambla"/>
                <a:cs typeface="Rambla"/>
                <a:sym typeface="Rambla"/>
              </a:defRPr>
            </a:lvl4pPr>
            <a:lvl5pPr indent="-228600" lvl="4" marL="1371600" marR="0" rtl="0" algn="l">
              <a:spcBef>
                <a:spcPts val="350"/>
              </a:spcBef>
              <a:buClr>
                <a:schemeClr val="accent2"/>
              </a:buClr>
              <a:buFont typeface="Noto Sans Symbols"/>
              <a:buNone/>
              <a:defRPr b="0" i="0" sz="900" u="none" cap="none" strike="noStrike">
                <a:solidFill>
                  <a:schemeClr val="dk1"/>
                </a:solidFill>
                <a:latin typeface="Rambla"/>
                <a:ea typeface="Rambla"/>
                <a:cs typeface="Rambla"/>
                <a:sym typeface="Rambla"/>
              </a:defRPr>
            </a:lvl5pPr>
            <a:lvl6pPr indent="-114300" lvl="5" marL="1600200" marR="0" rtl="0" algn="l">
              <a:spcBef>
                <a:spcPts val="350"/>
              </a:spcBef>
              <a:buClr>
                <a:schemeClr val="accent3"/>
              </a:buClr>
              <a:buSzPct val="100000"/>
              <a:buFont typeface="Noto Sans Symbols"/>
              <a:buChar char="◾"/>
              <a:defRPr b="0" i="0" sz="1800" u="none" cap="none" strike="noStrike">
                <a:solidFill>
                  <a:schemeClr val="dk1"/>
                </a:solidFill>
                <a:latin typeface="Rambla"/>
                <a:ea typeface="Rambla"/>
                <a:cs typeface="Rambla"/>
                <a:sym typeface="Rambla"/>
              </a:defRPr>
            </a:lvl6pPr>
            <a:lvl7pPr indent="-127000" lvl="6" marL="1828800" marR="0" rtl="0" algn="l">
              <a:spcBef>
                <a:spcPts val="350"/>
              </a:spcBef>
              <a:buClr>
                <a:schemeClr val="accent3"/>
              </a:buClr>
              <a:buSzPct val="100000"/>
              <a:buFont typeface="Noto Sans Symbols"/>
              <a:buChar char="◾"/>
              <a:defRPr b="0" i="0" sz="1600" u="none" cap="none" strike="noStrike">
                <a:solidFill>
                  <a:schemeClr val="dk1"/>
                </a:solidFill>
                <a:latin typeface="Rambla"/>
                <a:ea typeface="Rambla"/>
                <a:cs typeface="Rambla"/>
                <a:sym typeface="Rambla"/>
              </a:defRPr>
            </a:lvl7pPr>
            <a:lvl8pPr indent="-127000" lvl="7" marL="2057400" marR="0" rtl="0" algn="l">
              <a:spcBef>
                <a:spcPts val="350"/>
              </a:spcBef>
              <a:buClr>
                <a:schemeClr val="accent3"/>
              </a:buClr>
              <a:buSzPct val="100000"/>
              <a:buFont typeface="Noto Sans Symbols"/>
              <a:buChar char="◾"/>
              <a:defRPr b="0" i="0" sz="1600" u="none" cap="none" strike="noStrike">
                <a:solidFill>
                  <a:schemeClr val="dk1"/>
                </a:solidFill>
                <a:latin typeface="Rambla"/>
                <a:ea typeface="Rambla"/>
                <a:cs typeface="Rambla"/>
                <a:sym typeface="Rambla"/>
              </a:defRPr>
            </a:lvl8pPr>
            <a:lvl9pPr indent="-127000" lvl="8" marL="2286000" marR="0" rtl="0" algn="l">
              <a:spcBef>
                <a:spcPts val="350"/>
              </a:spcBef>
              <a:buClr>
                <a:schemeClr val="accent3"/>
              </a:buClr>
              <a:buSzPct val="100000"/>
              <a:buFont typeface="Noto Sans Symbols"/>
              <a:buChar char="◾"/>
              <a:defRPr b="0" i="0" sz="1600" u="none" cap="none" strike="noStrike">
                <a:solidFill>
                  <a:schemeClr val="dk1"/>
                </a:solidFill>
                <a:latin typeface="Rambla"/>
                <a:ea typeface="Rambla"/>
                <a:cs typeface="Rambla"/>
                <a:sym typeface="Rambla"/>
              </a:defRPr>
            </a:lvl9pPr>
          </a:lstStyle>
          <a:p/>
        </p:txBody>
      </p:sp>
      <p:sp>
        <p:nvSpPr>
          <p:cNvPr id="139" name="Shape 139"/>
          <p:cNvSpPr txBox="1"/>
          <p:nvPr>
            <p:ph idx="2" type="body"/>
          </p:nvPr>
        </p:nvSpPr>
        <p:spPr>
          <a:xfrm>
            <a:off x="914400" y="274319"/>
            <a:ext cx="7479791" cy="4572000"/>
          </a:xfrm>
          <a:prstGeom prst="rect">
            <a:avLst/>
          </a:prstGeom>
          <a:noFill/>
          <a:ln>
            <a:noFill/>
          </a:ln>
        </p:spPr>
        <p:txBody>
          <a:bodyPr anchorCtr="0" anchor="t" bIns="91425" lIns="91425" rIns="91425" tIns="91425"/>
          <a:lstStyle>
            <a:lvl1pPr indent="-125983" lvl="0" marL="365760" marR="0" rtl="0" algn="l">
              <a:spcBef>
                <a:spcPts val="400"/>
              </a:spcBef>
              <a:spcAft>
                <a:spcPts val="0"/>
              </a:spcAft>
              <a:buClr>
                <a:schemeClr val="accent1"/>
              </a:buClr>
              <a:buSzPct val="68000"/>
              <a:buFont typeface="Noto Sans Symbols"/>
              <a:buChar char="▶"/>
              <a:defRPr b="0" i="0" sz="3200" u="none" cap="none" strike="noStrike">
                <a:solidFill>
                  <a:schemeClr val="dk1"/>
                </a:solidFill>
                <a:latin typeface="Rambla"/>
                <a:ea typeface="Rambla"/>
                <a:cs typeface="Rambla"/>
                <a:sym typeface="Rambla"/>
              </a:defRPr>
            </a:lvl1pPr>
            <a:lvl2pPr indent="-62991" lvl="1" marL="621792" marR="0" rtl="0" algn="l">
              <a:spcBef>
                <a:spcPts val="324"/>
              </a:spcBef>
              <a:buClr>
                <a:schemeClr val="accent1"/>
              </a:buClr>
              <a:buSzPct val="100000"/>
              <a:buFont typeface="Verdana"/>
              <a:buChar char="◦"/>
              <a:defRPr b="0" i="0" sz="2800" u="none" cap="none" strike="noStrike">
                <a:solidFill>
                  <a:schemeClr val="dk1"/>
                </a:solidFill>
                <a:latin typeface="Rambla"/>
                <a:ea typeface="Rambla"/>
                <a:cs typeface="Rambla"/>
                <a:sym typeface="Rambla"/>
              </a:defRPr>
            </a:lvl2pPr>
            <a:lvl3pPr indent="-84836" lvl="2" marL="859536" marR="0" rtl="0" algn="l">
              <a:spcBef>
                <a:spcPts val="350"/>
              </a:spcBef>
              <a:buClr>
                <a:schemeClr val="accent2"/>
              </a:buClr>
              <a:buSzPct val="100000"/>
              <a:buFont typeface="Noto Sans Symbols"/>
              <a:buChar char="⚫"/>
              <a:defRPr b="0" i="0" sz="2400" u="none" cap="none" strike="noStrike">
                <a:solidFill>
                  <a:schemeClr val="dk1"/>
                </a:solidFill>
                <a:latin typeface="Rambla"/>
                <a:ea typeface="Rambla"/>
                <a:cs typeface="Rambla"/>
                <a:sym typeface="Rambla"/>
              </a:defRPr>
            </a:lvl3pPr>
            <a:lvl4pPr indent="-101600" lvl="3" marL="1143000" marR="0" rtl="0" algn="l">
              <a:spcBef>
                <a:spcPts val="350"/>
              </a:spcBef>
              <a:buClr>
                <a:schemeClr val="accent2"/>
              </a:buClr>
              <a:buSzPct val="100000"/>
              <a:buFont typeface="Noto Sans Symbols"/>
              <a:buChar char="⚫"/>
              <a:defRPr b="0" i="0" sz="2000" u="none" cap="none" strike="noStrike">
                <a:solidFill>
                  <a:schemeClr val="dk1"/>
                </a:solidFill>
                <a:latin typeface="Rambla"/>
                <a:ea typeface="Rambla"/>
                <a:cs typeface="Rambla"/>
                <a:sym typeface="Rambla"/>
              </a:defRPr>
            </a:lvl4pPr>
            <a:lvl5pPr indent="-101600" lvl="4" marL="1371600" marR="0" rtl="0" algn="l">
              <a:spcBef>
                <a:spcPts val="350"/>
              </a:spcBef>
              <a:buClr>
                <a:schemeClr val="accent2"/>
              </a:buClr>
              <a:buSzPct val="100000"/>
              <a:buFont typeface="Noto Sans Symbols"/>
              <a:buChar char="⚫"/>
              <a:defRPr b="0" i="0" sz="2000" u="none" cap="none" strike="noStrike">
                <a:solidFill>
                  <a:schemeClr val="dk1"/>
                </a:solidFill>
                <a:latin typeface="Rambla"/>
                <a:ea typeface="Rambla"/>
                <a:cs typeface="Rambla"/>
                <a:sym typeface="Rambla"/>
              </a:defRPr>
            </a:lvl5pPr>
            <a:lvl6pPr indent="-114300" lvl="5" marL="1600200" marR="0" rtl="0" algn="l">
              <a:spcBef>
                <a:spcPts val="350"/>
              </a:spcBef>
              <a:buClr>
                <a:schemeClr val="accent3"/>
              </a:buClr>
              <a:buSzPct val="100000"/>
              <a:buFont typeface="Noto Sans Symbols"/>
              <a:buChar char="◾"/>
              <a:defRPr b="0" i="0" sz="1800" u="none" cap="none" strike="noStrike">
                <a:solidFill>
                  <a:schemeClr val="dk1"/>
                </a:solidFill>
                <a:latin typeface="Rambla"/>
                <a:ea typeface="Rambla"/>
                <a:cs typeface="Rambla"/>
                <a:sym typeface="Rambla"/>
              </a:defRPr>
            </a:lvl6pPr>
            <a:lvl7pPr indent="-127000" lvl="6" marL="1828800" marR="0" rtl="0" algn="l">
              <a:spcBef>
                <a:spcPts val="350"/>
              </a:spcBef>
              <a:buClr>
                <a:schemeClr val="accent3"/>
              </a:buClr>
              <a:buSzPct val="100000"/>
              <a:buFont typeface="Noto Sans Symbols"/>
              <a:buChar char="◾"/>
              <a:defRPr b="0" i="0" sz="1600" u="none" cap="none" strike="noStrike">
                <a:solidFill>
                  <a:schemeClr val="dk1"/>
                </a:solidFill>
                <a:latin typeface="Rambla"/>
                <a:ea typeface="Rambla"/>
                <a:cs typeface="Rambla"/>
                <a:sym typeface="Rambla"/>
              </a:defRPr>
            </a:lvl7pPr>
            <a:lvl8pPr indent="-127000" lvl="7" marL="2057400" marR="0" rtl="0" algn="l">
              <a:spcBef>
                <a:spcPts val="350"/>
              </a:spcBef>
              <a:buClr>
                <a:schemeClr val="accent3"/>
              </a:buClr>
              <a:buSzPct val="100000"/>
              <a:buFont typeface="Noto Sans Symbols"/>
              <a:buChar char="◾"/>
              <a:defRPr b="0" i="0" sz="1600" u="none" cap="none" strike="noStrike">
                <a:solidFill>
                  <a:schemeClr val="dk1"/>
                </a:solidFill>
                <a:latin typeface="Rambla"/>
                <a:ea typeface="Rambla"/>
                <a:cs typeface="Rambla"/>
                <a:sym typeface="Rambla"/>
              </a:defRPr>
            </a:lvl8pPr>
            <a:lvl9pPr indent="-127000" lvl="8" marL="2286000" marR="0" rtl="0" algn="l">
              <a:spcBef>
                <a:spcPts val="350"/>
              </a:spcBef>
              <a:buClr>
                <a:schemeClr val="accent3"/>
              </a:buClr>
              <a:buSzPct val="100000"/>
              <a:buFont typeface="Noto Sans Symbols"/>
              <a:buChar char="◾"/>
              <a:defRPr b="0" i="0" sz="1600" u="none" cap="none" strike="noStrike">
                <a:solidFill>
                  <a:schemeClr val="dk1"/>
                </a:solidFill>
                <a:latin typeface="Rambla"/>
                <a:ea typeface="Rambla"/>
                <a:cs typeface="Rambla"/>
                <a:sym typeface="Rambla"/>
              </a:defRPr>
            </a:lvl9pPr>
          </a:lstStyle>
          <a:p/>
        </p:txBody>
      </p:sp>
      <p:sp>
        <p:nvSpPr>
          <p:cNvPr id="140" name="Shape 140"/>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000" u="none">
                <a:solidFill>
                  <a:schemeClr val="dk1"/>
                </a:solidFill>
                <a:latin typeface="Rambla"/>
                <a:ea typeface="Rambla"/>
                <a:cs typeface="Rambla"/>
                <a:sym typeface="Rambla"/>
              </a:defRPr>
            </a:lvl1pPr>
            <a:lvl2pPr indent="0" lvl="1" marL="4572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2pPr>
            <a:lvl3pPr indent="0" lvl="2" marL="9144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3pPr>
            <a:lvl4pPr indent="0" lvl="3" marL="13716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4pPr>
            <a:lvl5pPr indent="0" lvl="4" marL="18288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5pPr>
            <a:lvl6pPr indent="0" lvl="5" marL="22860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6pPr>
            <a:lvl7pPr indent="0" lvl="6" marL="32004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7pPr>
            <a:lvl8pPr indent="0" lvl="7" marL="45720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8pPr>
            <a:lvl9pPr indent="0" lvl="8" marL="64008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9pPr>
          </a:lstStyle>
          <a:p/>
        </p:txBody>
      </p:sp>
      <p:sp>
        <p:nvSpPr>
          <p:cNvPr id="141" name="Shape 141"/>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dk1"/>
                </a:solidFill>
                <a:latin typeface="Rambla"/>
                <a:ea typeface="Rambla"/>
                <a:cs typeface="Rambla"/>
                <a:sym typeface="Rambla"/>
              </a:defRPr>
            </a:lvl1pPr>
            <a:lvl2pPr indent="0" lvl="1" marL="4572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2pPr>
            <a:lvl3pPr indent="0" lvl="2" marL="9144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3pPr>
            <a:lvl4pPr indent="0" lvl="3" marL="13716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4pPr>
            <a:lvl5pPr indent="0" lvl="4" marL="18288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5pPr>
            <a:lvl6pPr indent="0" lvl="5" marL="22860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6pPr>
            <a:lvl7pPr indent="0" lvl="6" marL="32004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7pPr>
            <a:lvl8pPr indent="0" lvl="7" marL="45720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8pPr>
            <a:lvl9pPr indent="0" lvl="8" marL="64008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9pPr>
          </a:lstStyle>
          <a:p/>
        </p:txBody>
      </p:sp>
      <p:sp>
        <p:nvSpPr>
          <p:cNvPr id="142" name="Shape 142"/>
          <p:cNvSpPr txBox="1"/>
          <p:nvPr>
            <p:ph idx="12" type="sldNum"/>
          </p:nvPr>
        </p:nvSpPr>
        <p:spPr>
          <a:xfrm>
            <a:off x="8647111" y="6408737"/>
            <a:ext cx="366711"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Rambla"/>
              <a:buNone/>
            </a:pPr>
            <a:fld id="{00000000-1234-1234-1234-123412341234}" type="slidenum">
              <a:rPr b="0" i="0" lang="es-AR" sz="1000" u="none">
                <a:solidFill>
                  <a:schemeClr val="dk1"/>
                </a:solidFill>
                <a:latin typeface="Rambla"/>
                <a:ea typeface="Rambla"/>
                <a:cs typeface="Rambla"/>
                <a:sym typeface="Rambla"/>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Imagen con título">
    <p:spTree>
      <p:nvGrpSpPr>
        <p:cNvPr id="157" name="Shape 157"/>
        <p:cNvGrpSpPr/>
        <p:nvPr/>
      </p:nvGrpSpPr>
      <p:grpSpPr>
        <a:xfrm>
          <a:off x="0" y="0"/>
          <a:ext cx="0" cy="0"/>
          <a:chOff x="0" y="0"/>
          <a:chExt cx="0" cy="0"/>
        </a:xfrm>
      </p:grpSpPr>
      <p:sp>
        <p:nvSpPr>
          <p:cNvPr id="158" name="Shape 158"/>
          <p:cNvSpPr txBox="1"/>
          <p:nvPr>
            <p:ph idx="1" type="body"/>
          </p:nvPr>
        </p:nvSpPr>
        <p:spPr>
          <a:xfrm>
            <a:off x="1141232" y="5443401"/>
            <a:ext cx="7162799" cy="648231"/>
          </a:xfrm>
          <a:prstGeom prst="rect">
            <a:avLst/>
          </a:prstGeom>
          <a:noFill/>
          <a:ln>
            <a:noFill/>
          </a:ln>
        </p:spPr>
        <p:txBody>
          <a:bodyPr anchorCtr="0" anchor="t" bIns="91425" lIns="91425" rIns="91425" tIns="91425"/>
          <a:lstStyle>
            <a:lvl1pPr indent="0" lvl="0" marL="0" marR="18288" rtl="0" algn="r">
              <a:spcBef>
                <a:spcPts val="400"/>
              </a:spcBef>
              <a:spcAft>
                <a:spcPts val="0"/>
              </a:spcAft>
              <a:buClr>
                <a:schemeClr val="accent1"/>
              </a:buClr>
              <a:buFont typeface="Noto Sans Symbols"/>
              <a:buNone/>
              <a:defRPr b="0" i="0" sz="1400" u="none" cap="none" strike="noStrike">
                <a:solidFill>
                  <a:schemeClr val="lt1"/>
                </a:solidFill>
                <a:latin typeface="Rambla"/>
                <a:ea typeface="Rambla"/>
                <a:cs typeface="Rambla"/>
                <a:sym typeface="Rambla"/>
              </a:defRPr>
            </a:lvl1pPr>
            <a:lvl2pPr indent="-164591" lvl="1" marL="621792" marR="0" rtl="0" algn="l">
              <a:spcBef>
                <a:spcPts val="324"/>
              </a:spcBef>
              <a:buClr>
                <a:schemeClr val="accent1"/>
              </a:buClr>
              <a:buSzPct val="100000"/>
              <a:buFont typeface="Verdana"/>
              <a:buChar char="◦"/>
              <a:defRPr b="0" i="0" sz="1200" u="none" cap="none" strike="noStrike">
                <a:solidFill>
                  <a:schemeClr val="lt1"/>
                </a:solidFill>
                <a:latin typeface="Rambla"/>
                <a:ea typeface="Rambla"/>
                <a:cs typeface="Rambla"/>
                <a:sym typeface="Rambla"/>
              </a:defRPr>
            </a:lvl2pPr>
            <a:lvl3pPr indent="-173736" lvl="2" marL="859536" marR="0" rtl="0" algn="l">
              <a:spcBef>
                <a:spcPts val="350"/>
              </a:spcBef>
              <a:buClr>
                <a:schemeClr val="accent2"/>
              </a:buClr>
              <a:buSzPct val="100000"/>
              <a:buFont typeface="Noto Sans Symbols"/>
              <a:buChar char="⚫"/>
              <a:defRPr b="0" i="0" sz="1000" u="none" cap="none" strike="noStrike">
                <a:solidFill>
                  <a:schemeClr val="lt1"/>
                </a:solidFill>
                <a:latin typeface="Rambla"/>
                <a:ea typeface="Rambla"/>
                <a:cs typeface="Rambla"/>
                <a:sym typeface="Rambla"/>
              </a:defRPr>
            </a:lvl3pPr>
            <a:lvl4pPr indent="-171450" lvl="3" marL="1143000" marR="0" rtl="0" algn="l">
              <a:spcBef>
                <a:spcPts val="350"/>
              </a:spcBef>
              <a:buClr>
                <a:schemeClr val="accent2"/>
              </a:buClr>
              <a:buSzPct val="100000"/>
              <a:buFont typeface="Noto Sans Symbols"/>
              <a:buChar char="⚫"/>
              <a:defRPr b="0" i="0" sz="900" u="none" cap="none" strike="noStrike">
                <a:solidFill>
                  <a:schemeClr val="lt1"/>
                </a:solidFill>
                <a:latin typeface="Rambla"/>
                <a:ea typeface="Rambla"/>
                <a:cs typeface="Rambla"/>
                <a:sym typeface="Rambla"/>
              </a:defRPr>
            </a:lvl4pPr>
            <a:lvl5pPr indent="-171450" lvl="4" marL="1371600" marR="0" rtl="0" algn="l">
              <a:spcBef>
                <a:spcPts val="350"/>
              </a:spcBef>
              <a:buClr>
                <a:schemeClr val="accent2"/>
              </a:buClr>
              <a:buSzPct val="100000"/>
              <a:buFont typeface="Noto Sans Symbols"/>
              <a:buChar char="⚫"/>
              <a:defRPr b="0" i="0" sz="900" u="none" cap="none" strike="noStrike">
                <a:solidFill>
                  <a:schemeClr val="lt1"/>
                </a:solidFill>
                <a:latin typeface="Rambla"/>
                <a:ea typeface="Rambla"/>
                <a:cs typeface="Rambla"/>
                <a:sym typeface="Rambla"/>
              </a:defRPr>
            </a:lvl5pPr>
            <a:lvl6pPr indent="-114300" lvl="5" marL="1600200" marR="0" rtl="0" algn="l">
              <a:spcBef>
                <a:spcPts val="350"/>
              </a:spcBef>
              <a:buClr>
                <a:schemeClr val="accent3"/>
              </a:buClr>
              <a:buSzPct val="100000"/>
              <a:buFont typeface="Noto Sans Symbols"/>
              <a:buChar char="◾"/>
              <a:defRPr b="0" i="0" sz="1800" u="none" cap="none" strike="noStrike">
                <a:solidFill>
                  <a:schemeClr val="lt1"/>
                </a:solidFill>
                <a:latin typeface="Rambla"/>
                <a:ea typeface="Rambla"/>
                <a:cs typeface="Rambla"/>
                <a:sym typeface="Rambla"/>
              </a:defRPr>
            </a:lvl6pPr>
            <a:lvl7pPr indent="-127000" lvl="6" marL="1828800" marR="0" rtl="0" algn="l">
              <a:spcBef>
                <a:spcPts val="350"/>
              </a:spcBef>
              <a:buClr>
                <a:schemeClr val="accent3"/>
              </a:buClr>
              <a:buSzPct val="100000"/>
              <a:buFont typeface="Noto Sans Symbols"/>
              <a:buChar char="◾"/>
              <a:defRPr b="0" i="0" sz="1600" u="none" cap="none" strike="noStrike">
                <a:solidFill>
                  <a:schemeClr val="lt1"/>
                </a:solidFill>
                <a:latin typeface="Rambla"/>
                <a:ea typeface="Rambla"/>
                <a:cs typeface="Rambla"/>
                <a:sym typeface="Rambla"/>
              </a:defRPr>
            </a:lvl7pPr>
            <a:lvl8pPr indent="-127000" lvl="7" marL="2057400" marR="0" rtl="0" algn="l">
              <a:spcBef>
                <a:spcPts val="350"/>
              </a:spcBef>
              <a:buClr>
                <a:schemeClr val="accent3"/>
              </a:buClr>
              <a:buSzPct val="100000"/>
              <a:buFont typeface="Noto Sans Symbols"/>
              <a:buChar char="◾"/>
              <a:defRPr b="0" i="0" sz="1600" u="none" cap="none" strike="noStrike">
                <a:solidFill>
                  <a:schemeClr val="lt1"/>
                </a:solidFill>
                <a:latin typeface="Rambla"/>
                <a:ea typeface="Rambla"/>
                <a:cs typeface="Rambla"/>
                <a:sym typeface="Rambla"/>
              </a:defRPr>
            </a:lvl8pPr>
            <a:lvl9pPr indent="-127000" lvl="8" marL="2286000" marR="0" rtl="0" algn="l">
              <a:spcBef>
                <a:spcPts val="350"/>
              </a:spcBef>
              <a:buClr>
                <a:schemeClr val="accent3"/>
              </a:buClr>
              <a:buSzPct val="100000"/>
              <a:buFont typeface="Noto Sans Symbols"/>
              <a:buChar char="◾"/>
              <a:defRPr b="0" i="0" sz="1600" u="none" cap="none" strike="noStrike">
                <a:solidFill>
                  <a:schemeClr val="lt1"/>
                </a:solidFill>
                <a:latin typeface="Rambla"/>
                <a:ea typeface="Rambla"/>
                <a:cs typeface="Rambla"/>
                <a:sym typeface="Rambla"/>
              </a:defRPr>
            </a:lvl9pPr>
          </a:lstStyle>
          <a:p/>
        </p:txBody>
      </p:sp>
      <p:sp>
        <p:nvSpPr>
          <p:cNvPr id="159" name="Shape 159"/>
          <p:cNvSpPr/>
          <p:nvPr>
            <p:ph idx="2" type="pic"/>
          </p:nvPr>
        </p:nvSpPr>
        <p:spPr>
          <a:xfrm>
            <a:off x="228600" y="189968"/>
            <a:ext cx="8686800" cy="4389119"/>
          </a:xfrm>
          <a:prstGeom prst="rect">
            <a:avLst/>
          </a:prstGeom>
          <a:solidFill>
            <a:schemeClr val="dk2"/>
          </a:solidFill>
          <a:ln cap="flat" cmpd="sng" w="9525">
            <a:solidFill>
              <a:schemeClr val="dk1"/>
            </a:solidFill>
            <a:prstDash val="solid"/>
            <a:round/>
            <a:headEnd len="med" w="med" type="none"/>
            <a:tailEnd len="med" w="med" type="none"/>
          </a:ln>
        </p:spPr>
        <p:txBody>
          <a:bodyPr anchorCtr="0" anchor="t" bIns="91425" lIns="91425" rIns="91425" tIns="91425"/>
          <a:lstStyle>
            <a:lvl1pPr indent="0" lvl="0" marL="0" marR="0" rtl="0" algn="l">
              <a:spcBef>
                <a:spcPts val="400"/>
              </a:spcBef>
              <a:spcAft>
                <a:spcPts val="0"/>
              </a:spcAft>
              <a:buClr>
                <a:schemeClr val="accent1"/>
              </a:buClr>
              <a:buFont typeface="Noto Sans Symbols"/>
              <a:buNone/>
              <a:defRPr b="0" i="0" sz="3200" u="none" cap="none" strike="noStrike">
                <a:solidFill>
                  <a:schemeClr val="lt1"/>
                </a:solidFill>
                <a:latin typeface="Rambla"/>
                <a:ea typeface="Rambla"/>
                <a:cs typeface="Rambla"/>
                <a:sym typeface="Rambla"/>
              </a:defRPr>
            </a:lvl1pPr>
            <a:lvl2pPr indent="-94741" lvl="1" marL="621792" marR="0" rtl="0" algn="l">
              <a:spcBef>
                <a:spcPts val="324"/>
              </a:spcBef>
              <a:buClr>
                <a:schemeClr val="accent1"/>
              </a:buClr>
              <a:buSzPct val="100000"/>
              <a:buFont typeface="Verdana"/>
              <a:buChar char="◦"/>
              <a:defRPr b="0" i="0" sz="2300" u="none" cap="none" strike="noStrike">
                <a:solidFill>
                  <a:schemeClr val="lt1"/>
                </a:solidFill>
                <a:latin typeface="Rambla"/>
                <a:ea typeface="Rambla"/>
                <a:cs typeface="Rambla"/>
                <a:sym typeface="Rambla"/>
              </a:defRPr>
            </a:lvl2pPr>
            <a:lvl3pPr indent="-103886" lvl="2" marL="859536" marR="0" rtl="0" algn="l">
              <a:spcBef>
                <a:spcPts val="350"/>
              </a:spcBef>
              <a:buClr>
                <a:schemeClr val="accent2"/>
              </a:buClr>
              <a:buSzPct val="100000"/>
              <a:buFont typeface="Noto Sans Symbols"/>
              <a:buChar char="⚫"/>
              <a:defRPr b="0" i="0" sz="2100" u="none" cap="none" strike="noStrike">
                <a:solidFill>
                  <a:schemeClr val="lt1"/>
                </a:solidFill>
                <a:latin typeface="Rambla"/>
                <a:ea typeface="Rambla"/>
                <a:cs typeface="Rambla"/>
                <a:sym typeface="Rambla"/>
              </a:defRPr>
            </a:lvl3pPr>
            <a:lvl4pPr indent="-107950" lvl="3" marL="1143000" marR="0" rtl="0" algn="l">
              <a:spcBef>
                <a:spcPts val="350"/>
              </a:spcBef>
              <a:buClr>
                <a:schemeClr val="accent2"/>
              </a:buClr>
              <a:buSzPct val="100000"/>
              <a:buFont typeface="Noto Sans Symbols"/>
              <a:buChar char="⚫"/>
              <a:defRPr b="0" i="0" sz="1900" u="none" cap="none" strike="noStrike">
                <a:solidFill>
                  <a:schemeClr val="lt1"/>
                </a:solidFill>
                <a:latin typeface="Rambla"/>
                <a:ea typeface="Rambla"/>
                <a:cs typeface="Rambla"/>
                <a:sym typeface="Rambla"/>
              </a:defRPr>
            </a:lvl4pPr>
            <a:lvl5pPr indent="-114300" lvl="4" marL="1371600" marR="0" rtl="0" algn="l">
              <a:spcBef>
                <a:spcPts val="350"/>
              </a:spcBef>
              <a:buClr>
                <a:schemeClr val="accent2"/>
              </a:buClr>
              <a:buSzPct val="100000"/>
              <a:buFont typeface="Noto Sans Symbols"/>
              <a:buChar char="⚫"/>
              <a:defRPr b="0" i="0" sz="1800" u="none" cap="none" strike="noStrike">
                <a:solidFill>
                  <a:schemeClr val="lt1"/>
                </a:solidFill>
                <a:latin typeface="Rambla"/>
                <a:ea typeface="Rambla"/>
                <a:cs typeface="Rambla"/>
                <a:sym typeface="Rambla"/>
              </a:defRPr>
            </a:lvl5pPr>
            <a:lvl6pPr indent="-114300" lvl="5" marL="1600200" marR="0" rtl="0" algn="l">
              <a:spcBef>
                <a:spcPts val="350"/>
              </a:spcBef>
              <a:buClr>
                <a:schemeClr val="accent3"/>
              </a:buClr>
              <a:buSzPct val="100000"/>
              <a:buFont typeface="Noto Sans Symbols"/>
              <a:buChar char="◾"/>
              <a:defRPr b="0" i="0" sz="1800" u="none" cap="none" strike="noStrike">
                <a:solidFill>
                  <a:schemeClr val="lt1"/>
                </a:solidFill>
                <a:latin typeface="Rambla"/>
                <a:ea typeface="Rambla"/>
                <a:cs typeface="Rambla"/>
                <a:sym typeface="Rambla"/>
              </a:defRPr>
            </a:lvl6pPr>
            <a:lvl7pPr indent="-127000" lvl="6" marL="1828800" marR="0" rtl="0" algn="l">
              <a:spcBef>
                <a:spcPts val="350"/>
              </a:spcBef>
              <a:buClr>
                <a:schemeClr val="accent3"/>
              </a:buClr>
              <a:buSzPct val="100000"/>
              <a:buFont typeface="Noto Sans Symbols"/>
              <a:buChar char="◾"/>
              <a:defRPr b="0" i="0" sz="1600" u="none" cap="none" strike="noStrike">
                <a:solidFill>
                  <a:schemeClr val="lt1"/>
                </a:solidFill>
                <a:latin typeface="Rambla"/>
                <a:ea typeface="Rambla"/>
                <a:cs typeface="Rambla"/>
                <a:sym typeface="Rambla"/>
              </a:defRPr>
            </a:lvl7pPr>
            <a:lvl8pPr indent="-127000" lvl="7" marL="2057400" marR="0" rtl="0" algn="l">
              <a:spcBef>
                <a:spcPts val="350"/>
              </a:spcBef>
              <a:buClr>
                <a:schemeClr val="accent3"/>
              </a:buClr>
              <a:buSzPct val="100000"/>
              <a:buFont typeface="Noto Sans Symbols"/>
              <a:buChar char="◾"/>
              <a:defRPr b="0" i="0" sz="1600" u="none" cap="none" strike="noStrike">
                <a:solidFill>
                  <a:schemeClr val="lt1"/>
                </a:solidFill>
                <a:latin typeface="Rambla"/>
                <a:ea typeface="Rambla"/>
                <a:cs typeface="Rambla"/>
                <a:sym typeface="Rambla"/>
              </a:defRPr>
            </a:lvl8pPr>
            <a:lvl9pPr indent="-127000" lvl="8" marL="2286000" marR="0" rtl="0" algn="l">
              <a:spcBef>
                <a:spcPts val="350"/>
              </a:spcBef>
              <a:buClr>
                <a:schemeClr val="accent3"/>
              </a:buClr>
              <a:buSzPct val="100000"/>
              <a:buFont typeface="Noto Sans Symbols"/>
              <a:buChar char="◾"/>
              <a:defRPr b="0" i="0" sz="1600" u="none" cap="none" strike="noStrike">
                <a:solidFill>
                  <a:schemeClr val="lt1"/>
                </a:solidFill>
                <a:latin typeface="Rambla"/>
                <a:ea typeface="Rambla"/>
                <a:cs typeface="Rambla"/>
                <a:sym typeface="Rambla"/>
              </a:defRPr>
            </a:lvl9pPr>
          </a:lstStyle>
          <a:p/>
        </p:txBody>
      </p:sp>
      <p:sp>
        <p:nvSpPr>
          <p:cNvPr id="160" name="Shape 160"/>
          <p:cNvSpPr txBox="1"/>
          <p:nvPr>
            <p:ph type="title"/>
          </p:nvPr>
        </p:nvSpPr>
        <p:spPr>
          <a:xfrm>
            <a:off x="228600" y="4865121"/>
            <a:ext cx="8075431" cy="562672"/>
          </a:xfrm>
          <a:prstGeom prst="rect">
            <a:avLst/>
          </a:prstGeom>
          <a:noFill/>
          <a:ln>
            <a:noFill/>
          </a:ln>
        </p:spPr>
        <p:txBody>
          <a:bodyPr anchorCtr="0" anchor="t" bIns="91425" lIns="91425" rIns="91425" tIns="91425"/>
          <a:lstStyle>
            <a:lvl1pPr indent="0" lvl="0" marL="0" marR="0" rtl="0" algn="r">
              <a:spcBef>
                <a:spcPts val="0"/>
              </a:spcBef>
              <a:buClr>
                <a:schemeClr val="accent1"/>
              </a:buClr>
              <a:buFont typeface="Rambla"/>
              <a:buNone/>
              <a:defRPr b="0" i="0" sz="3000" u="none" cap="none" strike="noStrike">
                <a:solidFill>
                  <a:schemeClr val="accent1"/>
                </a:solidFill>
                <a:latin typeface="Rambla"/>
                <a:ea typeface="Rambla"/>
                <a:cs typeface="Rambla"/>
                <a:sym typeface="Rambl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61" name="Shape 161"/>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000" u="none">
                <a:solidFill>
                  <a:schemeClr val="lt1"/>
                </a:solidFill>
                <a:latin typeface="Rambla"/>
                <a:ea typeface="Rambla"/>
                <a:cs typeface="Rambla"/>
                <a:sym typeface="Rambla"/>
              </a:defRPr>
            </a:lvl1pPr>
            <a:lvl2pPr indent="0" lvl="1" marL="4572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2pPr>
            <a:lvl3pPr indent="0" lvl="2" marL="9144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3pPr>
            <a:lvl4pPr indent="0" lvl="3" marL="13716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4pPr>
            <a:lvl5pPr indent="0" lvl="4" marL="18288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5pPr>
            <a:lvl6pPr indent="0" lvl="5" marL="22860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6pPr>
            <a:lvl7pPr indent="0" lvl="6" marL="32004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7pPr>
            <a:lvl8pPr indent="0" lvl="7" marL="45720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8pPr>
            <a:lvl9pPr indent="0" lvl="8" marL="64008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9pPr>
          </a:lstStyle>
          <a:p/>
        </p:txBody>
      </p:sp>
      <p:sp>
        <p:nvSpPr>
          <p:cNvPr id="162" name="Shape 162"/>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lt1"/>
                </a:solidFill>
                <a:latin typeface="Rambla"/>
                <a:ea typeface="Rambla"/>
                <a:cs typeface="Rambla"/>
                <a:sym typeface="Rambla"/>
              </a:defRPr>
            </a:lvl1pPr>
            <a:lvl2pPr indent="0" lvl="1" marL="4572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2pPr>
            <a:lvl3pPr indent="0" lvl="2" marL="9144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3pPr>
            <a:lvl4pPr indent="0" lvl="3" marL="13716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4pPr>
            <a:lvl5pPr indent="0" lvl="4" marL="18288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5pPr>
            <a:lvl6pPr indent="0" lvl="5" marL="22860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6pPr>
            <a:lvl7pPr indent="0" lvl="6" marL="32004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7pPr>
            <a:lvl8pPr indent="0" lvl="7" marL="45720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8pPr>
            <a:lvl9pPr indent="0" lvl="8" marL="64008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9pPr>
          </a:lstStyle>
          <a:p/>
        </p:txBody>
      </p:sp>
      <p:sp>
        <p:nvSpPr>
          <p:cNvPr id="163" name="Shape 163"/>
          <p:cNvSpPr txBox="1"/>
          <p:nvPr>
            <p:ph idx="12" type="sldNum"/>
          </p:nvPr>
        </p:nvSpPr>
        <p:spPr>
          <a:xfrm>
            <a:off x="8647111" y="6408737"/>
            <a:ext cx="366711"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Rambla"/>
              <a:buNone/>
            </a:pPr>
            <a:fld id="{00000000-1234-1234-1234-123412341234}" type="slidenum">
              <a:rPr b="0" i="0" lang="es-AR" sz="1000" u="none">
                <a:solidFill>
                  <a:schemeClr val="lt1"/>
                </a:solidFill>
                <a:latin typeface="Rambla"/>
                <a:ea typeface="Rambla"/>
                <a:cs typeface="Rambla"/>
                <a:sym typeface="Rambla"/>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En blanco">
    <p:spTree>
      <p:nvGrpSpPr>
        <p:cNvPr id="37" name="Shape 37"/>
        <p:cNvGrpSpPr/>
        <p:nvPr/>
      </p:nvGrpSpPr>
      <p:grpSpPr>
        <a:xfrm>
          <a:off x="0" y="0"/>
          <a:ext cx="0" cy="0"/>
          <a:chOff x="0" y="0"/>
          <a:chExt cx="0" cy="0"/>
        </a:xfrm>
      </p:grpSpPr>
      <p:sp>
        <p:nvSpPr>
          <p:cNvPr id="38" name="Shape 38"/>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000" u="none">
                <a:solidFill>
                  <a:schemeClr val="dk1"/>
                </a:solidFill>
                <a:latin typeface="Rambla"/>
                <a:ea typeface="Rambla"/>
                <a:cs typeface="Rambla"/>
                <a:sym typeface="Rambla"/>
              </a:defRPr>
            </a:lvl1pPr>
            <a:lvl2pPr indent="0" lvl="1" marL="4572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2pPr>
            <a:lvl3pPr indent="0" lvl="2" marL="9144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3pPr>
            <a:lvl4pPr indent="0" lvl="3" marL="13716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4pPr>
            <a:lvl5pPr indent="0" lvl="4" marL="18288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5pPr>
            <a:lvl6pPr indent="0" lvl="5" marL="22860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6pPr>
            <a:lvl7pPr indent="0" lvl="6" marL="32004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7pPr>
            <a:lvl8pPr indent="0" lvl="7" marL="45720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8pPr>
            <a:lvl9pPr indent="0" lvl="8" marL="64008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9pPr>
          </a:lstStyle>
          <a:p/>
        </p:txBody>
      </p:sp>
      <p:sp>
        <p:nvSpPr>
          <p:cNvPr id="39" name="Shape 39"/>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dk1"/>
                </a:solidFill>
                <a:latin typeface="Rambla"/>
                <a:ea typeface="Rambla"/>
                <a:cs typeface="Rambla"/>
                <a:sym typeface="Rambla"/>
              </a:defRPr>
            </a:lvl1pPr>
            <a:lvl2pPr indent="0" lvl="1" marL="4572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2pPr>
            <a:lvl3pPr indent="0" lvl="2" marL="9144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3pPr>
            <a:lvl4pPr indent="0" lvl="3" marL="13716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4pPr>
            <a:lvl5pPr indent="0" lvl="4" marL="18288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5pPr>
            <a:lvl6pPr indent="0" lvl="5" marL="22860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6pPr>
            <a:lvl7pPr indent="0" lvl="6" marL="32004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7pPr>
            <a:lvl8pPr indent="0" lvl="7" marL="45720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8pPr>
            <a:lvl9pPr indent="0" lvl="8" marL="64008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9pPr>
          </a:lstStyle>
          <a:p/>
        </p:txBody>
      </p:sp>
      <p:sp>
        <p:nvSpPr>
          <p:cNvPr id="40" name="Shape 40"/>
          <p:cNvSpPr txBox="1"/>
          <p:nvPr>
            <p:ph idx="12" type="sldNum"/>
          </p:nvPr>
        </p:nvSpPr>
        <p:spPr>
          <a:xfrm>
            <a:off x="8647111" y="6408737"/>
            <a:ext cx="366711"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Rambla"/>
              <a:buNone/>
            </a:pPr>
            <a:fld id="{00000000-1234-1234-1234-123412341234}" type="slidenum">
              <a:rPr b="0" i="0" lang="es-AR" sz="1000" u="none">
                <a:solidFill>
                  <a:schemeClr val="dk1"/>
                </a:solidFill>
                <a:latin typeface="Rambla"/>
                <a:ea typeface="Rambla"/>
                <a:cs typeface="Rambla"/>
                <a:sym typeface="Rambla"/>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ítulo y objetos">
    <p:spTree>
      <p:nvGrpSpPr>
        <p:cNvPr id="41" name="Shape 41"/>
        <p:cNvGrpSpPr/>
        <p:nvPr/>
      </p:nvGrpSpPr>
      <p:grpSpPr>
        <a:xfrm>
          <a:off x="0" y="0"/>
          <a:ext cx="0" cy="0"/>
          <a:chOff x="0" y="0"/>
          <a:chExt cx="0" cy="0"/>
        </a:xfrm>
      </p:grpSpPr>
      <p:sp>
        <p:nvSpPr>
          <p:cNvPr id="42" name="Shape 42"/>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7573" lvl="0" marL="365760" marR="0" rtl="0" algn="l">
              <a:spcBef>
                <a:spcPts val="400"/>
              </a:spcBef>
              <a:spcAft>
                <a:spcPts val="0"/>
              </a:spcAft>
              <a:buClr>
                <a:schemeClr val="accent1"/>
              </a:buClr>
              <a:buSzPct val="68000"/>
              <a:buFont typeface="Noto Sans Symbols"/>
              <a:buChar char="▶"/>
              <a:defRPr b="0" i="0" sz="2700" u="none" cap="none" strike="noStrike">
                <a:solidFill>
                  <a:schemeClr val="dk1"/>
                </a:solidFill>
                <a:latin typeface="Rambla"/>
                <a:ea typeface="Rambla"/>
                <a:cs typeface="Rambla"/>
                <a:sym typeface="Rambla"/>
              </a:defRPr>
            </a:lvl1pPr>
            <a:lvl2pPr indent="-94741" lvl="1" marL="621792" marR="0" rtl="0" algn="l">
              <a:spcBef>
                <a:spcPts val="324"/>
              </a:spcBef>
              <a:buClr>
                <a:schemeClr val="accent1"/>
              </a:buClr>
              <a:buSzPct val="100000"/>
              <a:buFont typeface="Verdana"/>
              <a:buChar char="◦"/>
              <a:defRPr b="0" i="0" sz="2300" u="none" cap="none" strike="noStrike">
                <a:solidFill>
                  <a:schemeClr val="dk1"/>
                </a:solidFill>
                <a:latin typeface="Rambla"/>
                <a:ea typeface="Rambla"/>
                <a:cs typeface="Rambla"/>
                <a:sym typeface="Rambla"/>
              </a:defRPr>
            </a:lvl2pPr>
            <a:lvl3pPr indent="-103886" lvl="2" marL="859536" marR="0" rtl="0" algn="l">
              <a:spcBef>
                <a:spcPts val="350"/>
              </a:spcBef>
              <a:buClr>
                <a:schemeClr val="accent2"/>
              </a:buClr>
              <a:buSzPct val="100000"/>
              <a:buFont typeface="Noto Sans Symbols"/>
              <a:buChar char="⚫"/>
              <a:defRPr b="0" i="0" sz="2100" u="none" cap="none" strike="noStrike">
                <a:solidFill>
                  <a:schemeClr val="dk1"/>
                </a:solidFill>
                <a:latin typeface="Rambla"/>
                <a:ea typeface="Rambla"/>
                <a:cs typeface="Rambla"/>
                <a:sym typeface="Rambla"/>
              </a:defRPr>
            </a:lvl3pPr>
            <a:lvl4pPr indent="-107950" lvl="3" marL="1143000" marR="0" rtl="0" algn="l">
              <a:spcBef>
                <a:spcPts val="350"/>
              </a:spcBef>
              <a:buClr>
                <a:schemeClr val="accent2"/>
              </a:buClr>
              <a:buSzPct val="100000"/>
              <a:buFont typeface="Noto Sans Symbols"/>
              <a:buChar char="⚫"/>
              <a:defRPr b="0" i="0" sz="1900" u="none" cap="none" strike="noStrike">
                <a:solidFill>
                  <a:schemeClr val="dk1"/>
                </a:solidFill>
                <a:latin typeface="Rambla"/>
                <a:ea typeface="Rambla"/>
                <a:cs typeface="Rambla"/>
                <a:sym typeface="Rambla"/>
              </a:defRPr>
            </a:lvl4pPr>
            <a:lvl5pPr indent="-114300" lvl="4" marL="1371600" marR="0" rtl="0" algn="l">
              <a:spcBef>
                <a:spcPts val="350"/>
              </a:spcBef>
              <a:buClr>
                <a:schemeClr val="accent2"/>
              </a:buClr>
              <a:buSzPct val="100000"/>
              <a:buFont typeface="Noto Sans Symbols"/>
              <a:buChar char="⚫"/>
              <a:defRPr b="0" i="0" sz="1800" u="none" cap="none" strike="noStrike">
                <a:solidFill>
                  <a:schemeClr val="dk1"/>
                </a:solidFill>
                <a:latin typeface="Rambla"/>
                <a:ea typeface="Rambla"/>
                <a:cs typeface="Rambla"/>
                <a:sym typeface="Rambla"/>
              </a:defRPr>
            </a:lvl5pPr>
            <a:lvl6pPr indent="-114300" lvl="5" marL="1600200" marR="0" rtl="0" algn="l">
              <a:spcBef>
                <a:spcPts val="350"/>
              </a:spcBef>
              <a:buClr>
                <a:schemeClr val="accent3"/>
              </a:buClr>
              <a:buSzPct val="100000"/>
              <a:buFont typeface="Noto Sans Symbols"/>
              <a:buChar char="◾"/>
              <a:defRPr b="0" i="0" sz="1800" u="none" cap="none" strike="noStrike">
                <a:solidFill>
                  <a:schemeClr val="dk1"/>
                </a:solidFill>
                <a:latin typeface="Rambla"/>
                <a:ea typeface="Rambla"/>
                <a:cs typeface="Rambla"/>
                <a:sym typeface="Rambla"/>
              </a:defRPr>
            </a:lvl6pPr>
            <a:lvl7pPr indent="-127000" lvl="6" marL="1828800" marR="0" rtl="0" algn="l">
              <a:spcBef>
                <a:spcPts val="350"/>
              </a:spcBef>
              <a:buClr>
                <a:schemeClr val="accent3"/>
              </a:buClr>
              <a:buSzPct val="100000"/>
              <a:buFont typeface="Noto Sans Symbols"/>
              <a:buChar char="◾"/>
              <a:defRPr b="0" i="0" sz="1600" u="none" cap="none" strike="noStrike">
                <a:solidFill>
                  <a:schemeClr val="dk1"/>
                </a:solidFill>
                <a:latin typeface="Rambla"/>
                <a:ea typeface="Rambla"/>
                <a:cs typeface="Rambla"/>
                <a:sym typeface="Rambla"/>
              </a:defRPr>
            </a:lvl7pPr>
            <a:lvl8pPr indent="-127000" lvl="7" marL="2057400" marR="0" rtl="0" algn="l">
              <a:spcBef>
                <a:spcPts val="350"/>
              </a:spcBef>
              <a:buClr>
                <a:schemeClr val="accent3"/>
              </a:buClr>
              <a:buSzPct val="100000"/>
              <a:buFont typeface="Noto Sans Symbols"/>
              <a:buChar char="◾"/>
              <a:defRPr b="0" i="0" sz="1600" u="none" cap="none" strike="noStrike">
                <a:solidFill>
                  <a:schemeClr val="dk1"/>
                </a:solidFill>
                <a:latin typeface="Rambla"/>
                <a:ea typeface="Rambla"/>
                <a:cs typeface="Rambla"/>
                <a:sym typeface="Rambla"/>
              </a:defRPr>
            </a:lvl8pPr>
            <a:lvl9pPr indent="-127000" lvl="8" marL="2286000" marR="0" rtl="0" algn="l">
              <a:spcBef>
                <a:spcPts val="350"/>
              </a:spcBef>
              <a:buClr>
                <a:schemeClr val="accent3"/>
              </a:buClr>
              <a:buSzPct val="100000"/>
              <a:buFont typeface="Noto Sans Symbols"/>
              <a:buChar char="◾"/>
              <a:defRPr b="0" i="0" sz="1600" u="none" cap="none" strike="noStrike">
                <a:solidFill>
                  <a:schemeClr val="dk1"/>
                </a:solidFill>
                <a:latin typeface="Rambla"/>
                <a:ea typeface="Rambla"/>
                <a:cs typeface="Rambla"/>
                <a:sym typeface="Rambla"/>
              </a:defRPr>
            </a:lvl9pPr>
          </a:lstStyle>
          <a:p/>
        </p:txBody>
      </p:sp>
      <p:sp>
        <p:nvSpPr>
          <p:cNvPr id="43" name="Shape 43"/>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l">
              <a:spcBef>
                <a:spcPts val="0"/>
              </a:spcBef>
              <a:buClr>
                <a:schemeClr val="dk2"/>
              </a:buClr>
              <a:buFont typeface="Rambla"/>
              <a:buNone/>
              <a:defRPr b="1" i="0" sz="4100" u="none" cap="none" strike="noStrike">
                <a:solidFill>
                  <a:schemeClr val="dk2"/>
                </a:solidFill>
                <a:latin typeface="Rambla"/>
                <a:ea typeface="Rambla"/>
                <a:cs typeface="Rambla"/>
                <a:sym typeface="Rambl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4" name="Shape 44"/>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000" u="none">
                <a:solidFill>
                  <a:schemeClr val="dk1"/>
                </a:solidFill>
                <a:latin typeface="Rambla"/>
                <a:ea typeface="Rambla"/>
                <a:cs typeface="Rambla"/>
                <a:sym typeface="Rambla"/>
              </a:defRPr>
            </a:lvl1pPr>
            <a:lvl2pPr indent="0" lvl="1" marL="4572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2pPr>
            <a:lvl3pPr indent="0" lvl="2" marL="9144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3pPr>
            <a:lvl4pPr indent="0" lvl="3" marL="13716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4pPr>
            <a:lvl5pPr indent="0" lvl="4" marL="18288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5pPr>
            <a:lvl6pPr indent="0" lvl="5" marL="22860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6pPr>
            <a:lvl7pPr indent="0" lvl="6" marL="32004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7pPr>
            <a:lvl8pPr indent="0" lvl="7" marL="45720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8pPr>
            <a:lvl9pPr indent="0" lvl="8" marL="64008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9pPr>
          </a:lstStyle>
          <a:p/>
        </p:txBody>
      </p:sp>
      <p:sp>
        <p:nvSpPr>
          <p:cNvPr id="45" name="Shape 45"/>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dk1"/>
                </a:solidFill>
                <a:latin typeface="Rambla"/>
                <a:ea typeface="Rambla"/>
                <a:cs typeface="Rambla"/>
                <a:sym typeface="Rambla"/>
              </a:defRPr>
            </a:lvl1pPr>
            <a:lvl2pPr indent="0" lvl="1" marL="4572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2pPr>
            <a:lvl3pPr indent="0" lvl="2" marL="9144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3pPr>
            <a:lvl4pPr indent="0" lvl="3" marL="13716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4pPr>
            <a:lvl5pPr indent="0" lvl="4" marL="18288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5pPr>
            <a:lvl6pPr indent="0" lvl="5" marL="22860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6pPr>
            <a:lvl7pPr indent="0" lvl="6" marL="32004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7pPr>
            <a:lvl8pPr indent="0" lvl="7" marL="45720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8pPr>
            <a:lvl9pPr indent="0" lvl="8" marL="64008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9pPr>
          </a:lstStyle>
          <a:p/>
        </p:txBody>
      </p:sp>
      <p:sp>
        <p:nvSpPr>
          <p:cNvPr id="46" name="Shape 46"/>
          <p:cNvSpPr txBox="1"/>
          <p:nvPr>
            <p:ph idx="12" type="sldNum"/>
          </p:nvPr>
        </p:nvSpPr>
        <p:spPr>
          <a:xfrm>
            <a:off x="8647111" y="6408737"/>
            <a:ext cx="366711"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Rambla"/>
              <a:buNone/>
            </a:pPr>
            <a:fld id="{00000000-1234-1234-1234-123412341234}" type="slidenum">
              <a:rPr b="0" i="0" lang="es-AR" sz="1000" u="none">
                <a:solidFill>
                  <a:schemeClr val="dk1"/>
                </a:solidFill>
                <a:latin typeface="Rambla"/>
                <a:ea typeface="Rambla"/>
                <a:cs typeface="Rambla"/>
                <a:sym typeface="Rambla"/>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Título vertical y texto">
    <p:spTree>
      <p:nvGrpSpPr>
        <p:cNvPr id="47" name="Shape 47"/>
        <p:cNvGrpSpPr/>
        <p:nvPr/>
      </p:nvGrpSpPr>
      <p:grpSpPr>
        <a:xfrm>
          <a:off x="0" y="0"/>
          <a:ext cx="0" cy="0"/>
          <a:chOff x="0" y="0"/>
          <a:chExt cx="0" cy="0"/>
        </a:xfrm>
      </p:grpSpPr>
      <p:sp>
        <p:nvSpPr>
          <p:cNvPr id="48" name="Shape 48"/>
          <p:cNvSpPr txBox="1"/>
          <p:nvPr>
            <p:ph type="title"/>
          </p:nvPr>
        </p:nvSpPr>
        <p:spPr>
          <a:xfrm rot="5400000">
            <a:off x="4936367" y="2182285"/>
            <a:ext cx="5592760" cy="1777470"/>
          </a:xfrm>
          <a:prstGeom prst="rect">
            <a:avLst/>
          </a:prstGeom>
          <a:noFill/>
          <a:ln>
            <a:noFill/>
          </a:ln>
        </p:spPr>
        <p:txBody>
          <a:bodyPr anchorCtr="0" anchor="ctr" bIns="91425" lIns="91425" rIns="91425" tIns="91425"/>
          <a:lstStyle>
            <a:lvl1pPr indent="0" lvl="0" marL="0" marR="0" rtl="0" algn="l">
              <a:spcBef>
                <a:spcPts val="0"/>
              </a:spcBef>
              <a:buClr>
                <a:schemeClr val="dk2"/>
              </a:buClr>
              <a:buFont typeface="Rambla"/>
              <a:buNone/>
              <a:defRPr b="1" i="0" sz="4100" u="none" cap="none" strike="noStrike">
                <a:solidFill>
                  <a:schemeClr val="dk2"/>
                </a:solidFill>
                <a:latin typeface="Rambla"/>
                <a:ea typeface="Rambla"/>
                <a:cs typeface="Rambla"/>
                <a:sym typeface="Rambl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9" name="Shape 49"/>
          <p:cNvSpPr txBox="1"/>
          <p:nvPr>
            <p:ph idx="1" type="body"/>
          </p:nvPr>
        </p:nvSpPr>
        <p:spPr>
          <a:xfrm rot="5400000">
            <a:off x="823119" y="-91279"/>
            <a:ext cx="5592759" cy="6324600"/>
          </a:xfrm>
          <a:prstGeom prst="rect">
            <a:avLst/>
          </a:prstGeom>
          <a:noFill/>
          <a:ln>
            <a:noFill/>
          </a:ln>
        </p:spPr>
        <p:txBody>
          <a:bodyPr anchorCtr="0" anchor="t" bIns="91425" lIns="91425" rIns="91425" tIns="91425"/>
          <a:lstStyle>
            <a:lvl1pPr indent="-147573" lvl="0" marL="365760" marR="0" rtl="0" algn="l">
              <a:spcBef>
                <a:spcPts val="400"/>
              </a:spcBef>
              <a:spcAft>
                <a:spcPts val="0"/>
              </a:spcAft>
              <a:buClr>
                <a:schemeClr val="accent1"/>
              </a:buClr>
              <a:buSzPct val="68000"/>
              <a:buFont typeface="Noto Sans Symbols"/>
              <a:buChar char="▶"/>
              <a:defRPr sz="2700">
                <a:solidFill>
                  <a:schemeClr val="dk1"/>
                </a:solidFill>
                <a:latin typeface="Rambla"/>
                <a:ea typeface="Rambla"/>
                <a:cs typeface="Rambla"/>
                <a:sym typeface="Rambla"/>
              </a:defRPr>
            </a:lvl1pPr>
            <a:lvl2pPr indent="-94741" lvl="1" marL="621792" marR="0" rtl="0" algn="l">
              <a:spcBef>
                <a:spcPts val="324"/>
              </a:spcBef>
              <a:buClr>
                <a:schemeClr val="accent1"/>
              </a:buClr>
              <a:buSzPct val="100000"/>
              <a:buFont typeface="Verdana"/>
              <a:buChar char="◦"/>
              <a:defRPr b="0" i="0" sz="2300" u="none" cap="none" strike="noStrike">
                <a:solidFill>
                  <a:schemeClr val="dk1"/>
                </a:solidFill>
                <a:latin typeface="Rambla"/>
                <a:ea typeface="Rambla"/>
                <a:cs typeface="Rambla"/>
                <a:sym typeface="Rambla"/>
              </a:defRPr>
            </a:lvl2pPr>
            <a:lvl3pPr indent="-103886" lvl="2" marL="859536" marR="0" rtl="0" algn="l">
              <a:spcBef>
                <a:spcPts val="350"/>
              </a:spcBef>
              <a:buClr>
                <a:schemeClr val="accent2"/>
              </a:buClr>
              <a:buSzPct val="100000"/>
              <a:buFont typeface="Noto Sans Symbols"/>
              <a:buChar char="⚫"/>
              <a:defRPr b="0" i="0" sz="2100" u="none" cap="none" strike="noStrike">
                <a:solidFill>
                  <a:schemeClr val="dk1"/>
                </a:solidFill>
                <a:latin typeface="Rambla"/>
                <a:ea typeface="Rambla"/>
                <a:cs typeface="Rambla"/>
                <a:sym typeface="Rambla"/>
              </a:defRPr>
            </a:lvl3pPr>
            <a:lvl4pPr indent="-107950" lvl="3" marL="1143000" marR="0" rtl="0" algn="l">
              <a:spcBef>
                <a:spcPts val="350"/>
              </a:spcBef>
              <a:buClr>
                <a:schemeClr val="accent2"/>
              </a:buClr>
              <a:buSzPct val="100000"/>
              <a:buFont typeface="Noto Sans Symbols"/>
              <a:buChar char="⚫"/>
              <a:defRPr b="0" i="0" sz="1900" u="none" cap="none" strike="noStrike">
                <a:solidFill>
                  <a:schemeClr val="dk1"/>
                </a:solidFill>
                <a:latin typeface="Rambla"/>
                <a:ea typeface="Rambla"/>
                <a:cs typeface="Rambla"/>
                <a:sym typeface="Rambla"/>
              </a:defRPr>
            </a:lvl4pPr>
            <a:lvl5pPr indent="-114300" lvl="4" marL="1371600" marR="0" rtl="0" algn="l">
              <a:spcBef>
                <a:spcPts val="350"/>
              </a:spcBef>
              <a:buClr>
                <a:schemeClr val="accent2"/>
              </a:buClr>
              <a:buSzPct val="100000"/>
              <a:buFont typeface="Noto Sans Symbols"/>
              <a:buChar char="⚫"/>
              <a:defRPr b="0" i="0" sz="1800" u="none" cap="none" strike="noStrike">
                <a:solidFill>
                  <a:schemeClr val="dk1"/>
                </a:solidFill>
                <a:latin typeface="Rambla"/>
                <a:ea typeface="Rambla"/>
                <a:cs typeface="Rambla"/>
                <a:sym typeface="Rambla"/>
              </a:defRPr>
            </a:lvl5pPr>
            <a:lvl6pPr indent="-114300" lvl="5" marL="1600200" marR="0" rtl="0" algn="l">
              <a:spcBef>
                <a:spcPts val="350"/>
              </a:spcBef>
              <a:buClr>
                <a:schemeClr val="accent3"/>
              </a:buClr>
              <a:buSzPct val="100000"/>
              <a:buFont typeface="Noto Sans Symbols"/>
              <a:buChar char="◾"/>
              <a:defRPr b="0" i="0" sz="1800" u="none" cap="none" strike="noStrike">
                <a:solidFill>
                  <a:schemeClr val="dk1"/>
                </a:solidFill>
                <a:latin typeface="Rambla"/>
                <a:ea typeface="Rambla"/>
                <a:cs typeface="Rambla"/>
                <a:sym typeface="Rambla"/>
              </a:defRPr>
            </a:lvl6pPr>
            <a:lvl7pPr indent="-127000" lvl="6" marL="1828800" marR="0" rtl="0" algn="l">
              <a:spcBef>
                <a:spcPts val="350"/>
              </a:spcBef>
              <a:buClr>
                <a:schemeClr val="accent3"/>
              </a:buClr>
              <a:buSzPct val="100000"/>
              <a:buFont typeface="Noto Sans Symbols"/>
              <a:buChar char="◾"/>
              <a:defRPr b="0" i="0" sz="1600" u="none" cap="none" strike="noStrike">
                <a:solidFill>
                  <a:schemeClr val="dk1"/>
                </a:solidFill>
                <a:latin typeface="Rambla"/>
                <a:ea typeface="Rambla"/>
                <a:cs typeface="Rambla"/>
                <a:sym typeface="Rambla"/>
              </a:defRPr>
            </a:lvl7pPr>
            <a:lvl8pPr indent="-127000" lvl="7" marL="2057400" marR="0" rtl="0" algn="l">
              <a:spcBef>
                <a:spcPts val="350"/>
              </a:spcBef>
              <a:buClr>
                <a:schemeClr val="accent3"/>
              </a:buClr>
              <a:buSzPct val="100000"/>
              <a:buFont typeface="Noto Sans Symbols"/>
              <a:buChar char="◾"/>
              <a:defRPr b="0" i="0" sz="1600" u="none" cap="none" strike="noStrike">
                <a:solidFill>
                  <a:schemeClr val="dk1"/>
                </a:solidFill>
                <a:latin typeface="Rambla"/>
                <a:ea typeface="Rambla"/>
                <a:cs typeface="Rambla"/>
                <a:sym typeface="Rambla"/>
              </a:defRPr>
            </a:lvl8pPr>
            <a:lvl9pPr indent="-127000" lvl="8" marL="2286000" marR="0" rtl="0" algn="l">
              <a:spcBef>
                <a:spcPts val="350"/>
              </a:spcBef>
              <a:buClr>
                <a:schemeClr val="accent3"/>
              </a:buClr>
              <a:buSzPct val="100000"/>
              <a:buFont typeface="Noto Sans Symbols"/>
              <a:buChar char="◾"/>
              <a:defRPr b="0" i="0" sz="1600" u="none" cap="none" strike="noStrike">
                <a:solidFill>
                  <a:schemeClr val="dk1"/>
                </a:solidFill>
                <a:latin typeface="Rambla"/>
                <a:ea typeface="Rambla"/>
                <a:cs typeface="Rambla"/>
                <a:sym typeface="Rambla"/>
              </a:defRPr>
            </a:lvl9pPr>
          </a:lstStyle>
          <a:p/>
        </p:txBody>
      </p:sp>
      <p:sp>
        <p:nvSpPr>
          <p:cNvPr id="50" name="Shape 50"/>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000" u="none">
                <a:solidFill>
                  <a:schemeClr val="dk1"/>
                </a:solidFill>
                <a:latin typeface="Rambla"/>
                <a:ea typeface="Rambla"/>
                <a:cs typeface="Rambla"/>
                <a:sym typeface="Rambla"/>
              </a:defRPr>
            </a:lvl1pPr>
            <a:lvl2pPr indent="0" lvl="1" marL="4572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2pPr>
            <a:lvl3pPr indent="0" lvl="2" marL="9144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3pPr>
            <a:lvl4pPr indent="0" lvl="3" marL="13716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4pPr>
            <a:lvl5pPr indent="0" lvl="4" marL="18288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5pPr>
            <a:lvl6pPr indent="0" lvl="5" marL="22860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6pPr>
            <a:lvl7pPr indent="0" lvl="6" marL="32004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7pPr>
            <a:lvl8pPr indent="0" lvl="7" marL="45720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8pPr>
            <a:lvl9pPr indent="0" lvl="8" marL="64008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9pPr>
          </a:lstStyle>
          <a:p/>
        </p:txBody>
      </p:sp>
      <p:sp>
        <p:nvSpPr>
          <p:cNvPr id="51" name="Shape 51"/>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dk1"/>
                </a:solidFill>
                <a:latin typeface="Rambla"/>
                <a:ea typeface="Rambla"/>
                <a:cs typeface="Rambla"/>
                <a:sym typeface="Rambla"/>
              </a:defRPr>
            </a:lvl1pPr>
            <a:lvl2pPr indent="0" lvl="1" marL="4572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2pPr>
            <a:lvl3pPr indent="0" lvl="2" marL="9144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3pPr>
            <a:lvl4pPr indent="0" lvl="3" marL="13716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4pPr>
            <a:lvl5pPr indent="0" lvl="4" marL="18288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5pPr>
            <a:lvl6pPr indent="0" lvl="5" marL="22860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6pPr>
            <a:lvl7pPr indent="0" lvl="6" marL="32004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7pPr>
            <a:lvl8pPr indent="0" lvl="7" marL="45720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8pPr>
            <a:lvl9pPr indent="0" lvl="8" marL="64008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9pPr>
          </a:lstStyle>
          <a:p/>
        </p:txBody>
      </p:sp>
      <p:sp>
        <p:nvSpPr>
          <p:cNvPr id="52" name="Shape 52"/>
          <p:cNvSpPr txBox="1"/>
          <p:nvPr>
            <p:ph idx="12" type="sldNum"/>
          </p:nvPr>
        </p:nvSpPr>
        <p:spPr>
          <a:xfrm>
            <a:off x="8647111" y="6408737"/>
            <a:ext cx="366711"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Rambla"/>
              <a:buNone/>
            </a:pPr>
            <a:fld id="{00000000-1234-1234-1234-123412341234}" type="slidenum">
              <a:rPr b="0" i="0" lang="es-AR" sz="1000" u="none">
                <a:solidFill>
                  <a:schemeClr val="dk1"/>
                </a:solidFill>
                <a:latin typeface="Rambla"/>
                <a:ea typeface="Rambla"/>
                <a:cs typeface="Rambla"/>
                <a:sym typeface="Rambla"/>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ítulo y texto vertical">
    <p:spTree>
      <p:nvGrpSpPr>
        <p:cNvPr id="53" name="Shape 53"/>
        <p:cNvGrpSpPr/>
        <p:nvPr/>
      </p:nvGrpSpPr>
      <p:grpSpPr>
        <a:xfrm>
          <a:off x="0" y="0"/>
          <a:ext cx="0" cy="0"/>
          <a:chOff x="0" y="0"/>
          <a:chExt cx="0" cy="0"/>
        </a:xfrm>
      </p:grpSpPr>
      <p:sp>
        <p:nvSpPr>
          <p:cNvPr id="54" name="Shape 54"/>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l">
              <a:spcBef>
                <a:spcPts val="0"/>
              </a:spcBef>
              <a:buClr>
                <a:schemeClr val="dk2"/>
              </a:buClr>
              <a:buFont typeface="Rambla"/>
              <a:buNone/>
              <a:defRPr b="1" i="0" sz="4100" u="none" cap="none" strike="noStrike">
                <a:solidFill>
                  <a:schemeClr val="dk2"/>
                </a:solidFill>
                <a:latin typeface="Rambla"/>
                <a:ea typeface="Rambla"/>
                <a:cs typeface="Rambla"/>
                <a:sym typeface="Rambl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5" name="Shape 55"/>
          <p:cNvSpPr txBox="1"/>
          <p:nvPr>
            <p:ph idx="1" type="body"/>
          </p:nvPr>
        </p:nvSpPr>
        <p:spPr>
          <a:xfrm rot="5400000">
            <a:off x="2378964" y="-440435"/>
            <a:ext cx="4386070" cy="8229600"/>
          </a:xfrm>
          <a:prstGeom prst="rect">
            <a:avLst/>
          </a:prstGeom>
          <a:noFill/>
          <a:ln>
            <a:noFill/>
          </a:ln>
        </p:spPr>
        <p:txBody>
          <a:bodyPr anchorCtr="0" anchor="t" bIns="91425" lIns="91425" rIns="91425" tIns="91425"/>
          <a:lstStyle>
            <a:lvl1pPr indent="-147573" lvl="0" marL="365760" marR="0" rtl="0" algn="l">
              <a:spcBef>
                <a:spcPts val="400"/>
              </a:spcBef>
              <a:spcAft>
                <a:spcPts val="0"/>
              </a:spcAft>
              <a:buClr>
                <a:schemeClr val="accent1"/>
              </a:buClr>
              <a:buSzPct val="68000"/>
              <a:buFont typeface="Noto Sans Symbols"/>
              <a:buChar char="▶"/>
              <a:defRPr sz="2700">
                <a:solidFill>
                  <a:schemeClr val="dk1"/>
                </a:solidFill>
                <a:latin typeface="Rambla"/>
                <a:ea typeface="Rambla"/>
                <a:cs typeface="Rambla"/>
                <a:sym typeface="Rambla"/>
              </a:defRPr>
            </a:lvl1pPr>
            <a:lvl2pPr indent="-94741" lvl="1" marL="621792" marR="0" rtl="0" algn="l">
              <a:spcBef>
                <a:spcPts val="324"/>
              </a:spcBef>
              <a:buClr>
                <a:schemeClr val="accent1"/>
              </a:buClr>
              <a:buSzPct val="100000"/>
              <a:buFont typeface="Verdana"/>
              <a:buChar char="◦"/>
              <a:defRPr b="0" i="0" sz="2300" u="none" cap="none" strike="noStrike">
                <a:solidFill>
                  <a:schemeClr val="dk1"/>
                </a:solidFill>
                <a:latin typeface="Rambla"/>
                <a:ea typeface="Rambla"/>
                <a:cs typeface="Rambla"/>
                <a:sym typeface="Rambla"/>
              </a:defRPr>
            </a:lvl2pPr>
            <a:lvl3pPr indent="-103886" lvl="2" marL="859536" marR="0" rtl="0" algn="l">
              <a:spcBef>
                <a:spcPts val="350"/>
              </a:spcBef>
              <a:buClr>
                <a:schemeClr val="accent2"/>
              </a:buClr>
              <a:buSzPct val="100000"/>
              <a:buFont typeface="Noto Sans Symbols"/>
              <a:buChar char="⚫"/>
              <a:defRPr b="0" i="0" sz="2100" u="none" cap="none" strike="noStrike">
                <a:solidFill>
                  <a:schemeClr val="dk1"/>
                </a:solidFill>
                <a:latin typeface="Rambla"/>
                <a:ea typeface="Rambla"/>
                <a:cs typeface="Rambla"/>
                <a:sym typeface="Rambla"/>
              </a:defRPr>
            </a:lvl3pPr>
            <a:lvl4pPr indent="-107950" lvl="3" marL="1143000" marR="0" rtl="0" algn="l">
              <a:spcBef>
                <a:spcPts val="350"/>
              </a:spcBef>
              <a:buClr>
                <a:schemeClr val="accent2"/>
              </a:buClr>
              <a:buSzPct val="100000"/>
              <a:buFont typeface="Noto Sans Symbols"/>
              <a:buChar char="⚫"/>
              <a:defRPr b="0" i="0" sz="1900" u="none" cap="none" strike="noStrike">
                <a:solidFill>
                  <a:schemeClr val="dk1"/>
                </a:solidFill>
                <a:latin typeface="Rambla"/>
                <a:ea typeface="Rambla"/>
                <a:cs typeface="Rambla"/>
                <a:sym typeface="Rambla"/>
              </a:defRPr>
            </a:lvl4pPr>
            <a:lvl5pPr indent="-114300" lvl="4" marL="1371600" marR="0" rtl="0" algn="l">
              <a:spcBef>
                <a:spcPts val="350"/>
              </a:spcBef>
              <a:buClr>
                <a:schemeClr val="accent2"/>
              </a:buClr>
              <a:buSzPct val="100000"/>
              <a:buFont typeface="Noto Sans Symbols"/>
              <a:buChar char="⚫"/>
              <a:defRPr b="0" i="0" sz="1800" u="none" cap="none" strike="noStrike">
                <a:solidFill>
                  <a:schemeClr val="dk1"/>
                </a:solidFill>
                <a:latin typeface="Rambla"/>
                <a:ea typeface="Rambla"/>
                <a:cs typeface="Rambla"/>
                <a:sym typeface="Rambla"/>
              </a:defRPr>
            </a:lvl5pPr>
            <a:lvl6pPr indent="-114300" lvl="5" marL="1600200" marR="0" rtl="0" algn="l">
              <a:spcBef>
                <a:spcPts val="350"/>
              </a:spcBef>
              <a:buClr>
                <a:schemeClr val="accent3"/>
              </a:buClr>
              <a:buSzPct val="100000"/>
              <a:buFont typeface="Noto Sans Symbols"/>
              <a:buChar char="◾"/>
              <a:defRPr b="0" i="0" sz="1800" u="none" cap="none" strike="noStrike">
                <a:solidFill>
                  <a:schemeClr val="dk1"/>
                </a:solidFill>
                <a:latin typeface="Rambla"/>
                <a:ea typeface="Rambla"/>
                <a:cs typeface="Rambla"/>
                <a:sym typeface="Rambla"/>
              </a:defRPr>
            </a:lvl6pPr>
            <a:lvl7pPr indent="-127000" lvl="6" marL="1828800" marR="0" rtl="0" algn="l">
              <a:spcBef>
                <a:spcPts val="350"/>
              </a:spcBef>
              <a:buClr>
                <a:schemeClr val="accent3"/>
              </a:buClr>
              <a:buSzPct val="100000"/>
              <a:buFont typeface="Noto Sans Symbols"/>
              <a:buChar char="◾"/>
              <a:defRPr b="0" i="0" sz="1600" u="none" cap="none" strike="noStrike">
                <a:solidFill>
                  <a:schemeClr val="dk1"/>
                </a:solidFill>
                <a:latin typeface="Rambla"/>
                <a:ea typeface="Rambla"/>
                <a:cs typeface="Rambla"/>
                <a:sym typeface="Rambla"/>
              </a:defRPr>
            </a:lvl7pPr>
            <a:lvl8pPr indent="-127000" lvl="7" marL="2057400" marR="0" rtl="0" algn="l">
              <a:spcBef>
                <a:spcPts val="350"/>
              </a:spcBef>
              <a:buClr>
                <a:schemeClr val="accent3"/>
              </a:buClr>
              <a:buSzPct val="100000"/>
              <a:buFont typeface="Noto Sans Symbols"/>
              <a:buChar char="◾"/>
              <a:defRPr b="0" i="0" sz="1600" u="none" cap="none" strike="noStrike">
                <a:solidFill>
                  <a:schemeClr val="dk1"/>
                </a:solidFill>
                <a:latin typeface="Rambla"/>
                <a:ea typeface="Rambla"/>
                <a:cs typeface="Rambla"/>
                <a:sym typeface="Rambla"/>
              </a:defRPr>
            </a:lvl8pPr>
            <a:lvl9pPr indent="-127000" lvl="8" marL="2286000" marR="0" rtl="0" algn="l">
              <a:spcBef>
                <a:spcPts val="350"/>
              </a:spcBef>
              <a:buClr>
                <a:schemeClr val="accent3"/>
              </a:buClr>
              <a:buSzPct val="100000"/>
              <a:buFont typeface="Noto Sans Symbols"/>
              <a:buChar char="◾"/>
              <a:defRPr b="0" i="0" sz="1600" u="none" cap="none" strike="noStrike">
                <a:solidFill>
                  <a:schemeClr val="dk1"/>
                </a:solidFill>
                <a:latin typeface="Rambla"/>
                <a:ea typeface="Rambla"/>
                <a:cs typeface="Rambla"/>
                <a:sym typeface="Rambla"/>
              </a:defRPr>
            </a:lvl9pPr>
          </a:lstStyle>
          <a:p/>
        </p:txBody>
      </p:sp>
      <p:sp>
        <p:nvSpPr>
          <p:cNvPr id="56" name="Shape 56"/>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000" u="none">
                <a:solidFill>
                  <a:schemeClr val="dk1"/>
                </a:solidFill>
                <a:latin typeface="Rambla"/>
                <a:ea typeface="Rambla"/>
                <a:cs typeface="Rambla"/>
                <a:sym typeface="Rambla"/>
              </a:defRPr>
            </a:lvl1pPr>
            <a:lvl2pPr indent="0" lvl="1" marL="4572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2pPr>
            <a:lvl3pPr indent="0" lvl="2" marL="9144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3pPr>
            <a:lvl4pPr indent="0" lvl="3" marL="13716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4pPr>
            <a:lvl5pPr indent="0" lvl="4" marL="18288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5pPr>
            <a:lvl6pPr indent="0" lvl="5" marL="22860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6pPr>
            <a:lvl7pPr indent="0" lvl="6" marL="32004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7pPr>
            <a:lvl8pPr indent="0" lvl="7" marL="45720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8pPr>
            <a:lvl9pPr indent="0" lvl="8" marL="64008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9pPr>
          </a:lstStyle>
          <a:p/>
        </p:txBody>
      </p:sp>
      <p:sp>
        <p:nvSpPr>
          <p:cNvPr id="57" name="Shape 57"/>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dk1"/>
                </a:solidFill>
                <a:latin typeface="Rambla"/>
                <a:ea typeface="Rambla"/>
                <a:cs typeface="Rambla"/>
                <a:sym typeface="Rambla"/>
              </a:defRPr>
            </a:lvl1pPr>
            <a:lvl2pPr indent="0" lvl="1" marL="4572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2pPr>
            <a:lvl3pPr indent="0" lvl="2" marL="9144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3pPr>
            <a:lvl4pPr indent="0" lvl="3" marL="13716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4pPr>
            <a:lvl5pPr indent="0" lvl="4" marL="18288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5pPr>
            <a:lvl6pPr indent="0" lvl="5" marL="22860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6pPr>
            <a:lvl7pPr indent="0" lvl="6" marL="32004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7pPr>
            <a:lvl8pPr indent="0" lvl="7" marL="45720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8pPr>
            <a:lvl9pPr indent="0" lvl="8" marL="64008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9pPr>
          </a:lstStyle>
          <a:p/>
        </p:txBody>
      </p:sp>
      <p:sp>
        <p:nvSpPr>
          <p:cNvPr id="58" name="Shape 58"/>
          <p:cNvSpPr txBox="1"/>
          <p:nvPr>
            <p:ph idx="12" type="sldNum"/>
          </p:nvPr>
        </p:nvSpPr>
        <p:spPr>
          <a:xfrm>
            <a:off x="8647111" y="6408737"/>
            <a:ext cx="366711"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Rambla"/>
              <a:buNone/>
            </a:pPr>
            <a:fld id="{00000000-1234-1234-1234-123412341234}" type="slidenum">
              <a:rPr b="0" i="0" lang="es-AR" sz="1000" u="none">
                <a:solidFill>
                  <a:schemeClr val="dk1"/>
                </a:solidFill>
                <a:latin typeface="Rambla"/>
                <a:ea typeface="Rambla"/>
                <a:cs typeface="Rambla"/>
                <a:sym typeface="Rambla"/>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Encabezado de sección">
    <p:spTree>
      <p:nvGrpSpPr>
        <p:cNvPr id="73" name="Shape 73"/>
        <p:cNvGrpSpPr/>
        <p:nvPr/>
      </p:nvGrpSpPr>
      <p:grpSpPr>
        <a:xfrm>
          <a:off x="0" y="0"/>
          <a:ext cx="0" cy="0"/>
          <a:chOff x="0" y="0"/>
          <a:chExt cx="0" cy="0"/>
        </a:xfrm>
      </p:grpSpPr>
      <p:sp>
        <p:nvSpPr>
          <p:cNvPr id="74" name="Shape 74"/>
          <p:cNvSpPr txBox="1"/>
          <p:nvPr>
            <p:ph type="title"/>
          </p:nvPr>
        </p:nvSpPr>
        <p:spPr>
          <a:xfrm>
            <a:off x="722375" y="1059712"/>
            <a:ext cx="7772400" cy="1828800"/>
          </a:xfrm>
          <a:prstGeom prst="rect">
            <a:avLst/>
          </a:prstGeom>
          <a:noFill/>
          <a:ln>
            <a:noFill/>
          </a:ln>
        </p:spPr>
        <p:txBody>
          <a:bodyPr anchorCtr="0" anchor="b" bIns="91425" lIns="91425" rIns="91425" tIns="91425"/>
          <a:lstStyle>
            <a:lvl1pPr indent="0" lvl="0" marL="0" marR="0" rtl="0" algn="r">
              <a:spcBef>
                <a:spcPts val="0"/>
              </a:spcBef>
              <a:buClr>
                <a:schemeClr val="lt2"/>
              </a:buClr>
              <a:buFont typeface="Rambla"/>
              <a:buNone/>
              <a:defRPr b="1" i="0" sz="4800" u="none" cap="none" strike="noStrike">
                <a:solidFill>
                  <a:schemeClr val="lt2"/>
                </a:solidFill>
                <a:latin typeface="Rambla"/>
                <a:ea typeface="Rambla"/>
                <a:cs typeface="Rambla"/>
                <a:sym typeface="Rambl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5" name="Shape 75"/>
          <p:cNvSpPr txBox="1"/>
          <p:nvPr>
            <p:ph idx="1" type="body"/>
          </p:nvPr>
        </p:nvSpPr>
        <p:spPr>
          <a:xfrm>
            <a:off x="3922712" y="2931711"/>
            <a:ext cx="4572000" cy="1454888"/>
          </a:xfrm>
          <a:prstGeom prst="rect">
            <a:avLst/>
          </a:prstGeom>
          <a:noFill/>
          <a:ln>
            <a:noFill/>
          </a:ln>
        </p:spPr>
        <p:txBody>
          <a:bodyPr anchorCtr="0" anchor="t" bIns="91425" lIns="91425" rIns="91425" tIns="91425"/>
          <a:lstStyle>
            <a:lvl1pPr indent="0" lvl="0" marL="0" marR="0" rtl="0" algn="l">
              <a:spcBef>
                <a:spcPts val="400"/>
              </a:spcBef>
              <a:spcAft>
                <a:spcPts val="0"/>
              </a:spcAft>
              <a:buClr>
                <a:schemeClr val="accent1"/>
              </a:buClr>
              <a:buFont typeface="Noto Sans Symbols"/>
              <a:buNone/>
              <a:defRPr b="0" i="0" sz="2300" u="none" cap="none" strike="noStrike">
                <a:solidFill>
                  <a:schemeClr val="lt1"/>
                </a:solidFill>
                <a:latin typeface="Rambla"/>
                <a:ea typeface="Rambla"/>
                <a:cs typeface="Rambla"/>
                <a:sym typeface="Rambla"/>
              </a:defRPr>
            </a:lvl1pPr>
            <a:lvl2pPr indent="-240791" lvl="1" marL="621792" marR="0" rtl="0" algn="l">
              <a:spcBef>
                <a:spcPts val="324"/>
              </a:spcBef>
              <a:buClr>
                <a:schemeClr val="accent1"/>
              </a:buClr>
              <a:buFont typeface="Verdana"/>
              <a:buNone/>
              <a:defRPr b="0" i="0" sz="1800" u="none" cap="none" strike="noStrike">
                <a:solidFill>
                  <a:schemeClr val="lt1"/>
                </a:solidFill>
                <a:latin typeface="Rambla"/>
                <a:ea typeface="Rambla"/>
                <a:cs typeface="Rambla"/>
                <a:sym typeface="Rambla"/>
              </a:defRPr>
            </a:lvl2pPr>
            <a:lvl3pPr indent="-237236" lvl="2" marL="859536" marR="0" rtl="0" algn="l">
              <a:spcBef>
                <a:spcPts val="350"/>
              </a:spcBef>
              <a:buClr>
                <a:schemeClr val="accent2"/>
              </a:buClr>
              <a:buFont typeface="Noto Sans Symbols"/>
              <a:buNone/>
              <a:defRPr b="0" i="0" sz="1600" u="none" cap="none" strike="noStrike">
                <a:solidFill>
                  <a:schemeClr val="lt1"/>
                </a:solidFill>
                <a:latin typeface="Rambla"/>
                <a:ea typeface="Rambla"/>
                <a:cs typeface="Rambla"/>
                <a:sym typeface="Rambla"/>
              </a:defRPr>
            </a:lvl3pPr>
            <a:lvl4pPr indent="-228600" lvl="3" marL="1143000" marR="0" rtl="0" algn="l">
              <a:spcBef>
                <a:spcPts val="350"/>
              </a:spcBef>
              <a:buClr>
                <a:schemeClr val="accent2"/>
              </a:buClr>
              <a:buFont typeface="Noto Sans Symbols"/>
              <a:buNone/>
              <a:defRPr b="0" i="0" sz="1400" u="none" cap="none" strike="noStrike">
                <a:solidFill>
                  <a:schemeClr val="lt1"/>
                </a:solidFill>
                <a:latin typeface="Rambla"/>
                <a:ea typeface="Rambla"/>
                <a:cs typeface="Rambla"/>
                <a:sym typeface="Rambla"/>
              </a:defRPr>
            </a:lvl4pPr>
            <a:lvl5pPr indent="-228600" lvl="4" marL="1371600" marR="0" rtl="0" algn="l">
              <a:spcBef>
                <a:spcPts val="350"/>
              </a:spcBef>
              <a:buClr>
                <a:schemeClr val="accent2"/>
              </a:buClr>
              <a:buFont typeface="Noto Sans Symbols"/>
              <a:buNone/>
              <a:defRPr b="0" i="0" sz="1400" u="none" cap="none" strike="noStrike">
                <a:solidFill>
                  <a:schemeClr val="lt1"/>
                </a:solidFill>
                <a:latin typeface="Rambla"/>
                <a:ea typeface="Rambla"/>
                <a:cs typeface="Rambla"/>
                <a:sym typeface="Rambla"/>
              </a:defRPr>
            </a:lvl5pPr>
            <a:lvl6pPr indent="-114300" lvl="5" marL="1600200" marR="0" rtl="0" algn="l">
              <a:spcBef>
                <a:spcPts val="350"/>
              </a:spcBef>
              <a:buClr>
                <a:schemeClr val="accent3"/>
              </a:buClr>
              <a:buSzPct val="100000"/>
              <a:buFont typeface="Noto Sans Symbols"/>
              <a:buChar char="◾"/>
              <a:defRPr b="0" i="0" sz="1800" u="none" cap="none" strike="noStrike">
                <a:solidFill>
                  <a:schemeClr val="lt1"/>
                </a:solidFill>
                <a:latin typeface="Rambla"/>
                <a:ea typeface="Rambla"/>
                <a:cs typeface="Rambla"/>
                <a:sym typeface="Rambla"/>
              </a:defRPr>
            </a:lvl6pPr>
            <a:lvl7pPr indent="-127000" lvl="6" marL="1828800" marR="0" rtl="0" algn="l">
              <a:spcBef>
                <a:spcPts val="350"/>
              </a:spcBef>
              <a:buClr>
                <a:schemeClr val="accent3"/>
              </a:buClr>
              <a:buSzPct val="100000"/>
              <a:buFont typeface="Noto Sans Symbols"/>
              <a:buChar char="◾"/>
              <a:defRPr b="0" i="0" sz="1600" u="none" cap="none" strike="noStrike">
                <a:solidFill>
                  <a:schemeClr val="lt1"/>
                </a:solidFill>
                <a:latin typeface="Rambla"/>
                <a:ea typeface="Rambla"/>
                <a:cs typeface="Rambla"/>
                <a:sym typeface="Rambla"/>
              </a:defRPr>
            </a:lvl7pPr>
            <a:lvl8pPr indent="-127000" lvl="7" marL="2057400" marR="0" rtl="0" algn="l">
              <a:spcBef>
                <a:spcPts val="350"/>
              </a:spcBef>
              <a:buClr>
                <a:schemeClr val="accent3"/>
              </a:buClr>
              <a:buSzPct val="100000"/>
              <a:buFont typeface="Noto Sans Symbols"/>
              <a:buChar char="◾"/>
              <a:defRPr b="0" i="0" sz="1600" u="none" cap="none" strike="noStrike">
                <a:solidFill>
                  <a:schemeClr val="lt1"/>
                </a:solidFill>
                <a:latin typeface="Rambla"/>
                <a:ea typeface="Rambla"/>
                <a:cs typeface="Rambla"/>
                <a:sym typeface="Rambla"/>
              </a:defRPr>
            </a:lvl8pPr>
            <a:lvl9pPr indent="-127000" lvl="8" marL="2286000" marR="0" rtl="0" algn="l">
              <a:spcBef>
                <a:spcPts val="350"/>
              </a:spcBef>
              <a:buClr>
                <a:schemeClr val="accent3"/>
              </a:buClr>
              <a:buSzPct val="100000"/>
              <a:buFont typeface="Noto Sans Symbols"/>
              <a:buChar char="◾"/>
              <a:defRPr b="0" i="0" sz="1600" u="none" cap="none" strike="noStrike">
                <a:solidFill>
                  <a:schemeClr val="lt1"/>
                </a:solidFill>
                <a:latin typeface="Rambla"/>
                <a:ea typeface="Rambla"/>
                <a:cs typeface="Rambla"/>
                <a:sym typeface="Rambla"/>
              </a:defRPr>
            </a:lvl9pPr>
          </a:lstStyle>
          <a:p/>
        </p:txBody>
      </p:sp>
      <p:sp>
        <p:nvSpPr>
          <p:cNvPr id="76" name="Shape 76"/>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000" u="none">
                <a:solidFill>
                  <a:schemeClr val="lt1"/>
                </a:solidFill>
                <a:latin typeface="Rambla"/>
                <a:ea typeface="Rambla"/>
                <a:cs typeface="Rambla"/>
                <a:sym typeface="Rambla"/>
              </a:defRPr>
            </a:lvl1pPr>
            <a:lvl2pPr indent="0" lvl="1" marL="4572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2pPr>
            <a:lvl3pPr indent="0" lvl="2" marL="9144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3pPr>
            <a:lvl4pPr indent="0" lvl="3" marL="13716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4pPr>
            <a:lvl5pPr indent="0" lvl="4" marL="18288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5pPr>
            <a:lvl6pPr indent="0" lvl="5" marL="22860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6pPr>
            <a:lvl7pPr indent="0" lvl="6" marL="32004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7pPr>
            <a:lvl8pPr indent="0" lvl="7" marL="45720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8pPr>
            <a:lvl9pPr indent="0" lvl="8" marL="64008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9pPr>
          </a:lstStyle>
          <a:p/>
        </p:txBody>
      </p:sp>
      <p:sp>
        <p:nvSpPr>
          <p:cNvPr id="77" name="Shape 77"/>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lt1"/>
                </a:solidFill>
                <a:latin typeface="Rambla"/>
                <a:ea typeface="Rambla"/>
                <a:cs typeface="Rambla"/>
                <a:sym typeface="Rambla"/>
              </a:defRPr>
            </a:lvl1pPr>
            <a:lvl2pPr indent="0" lvl="1" marL="4572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2pPr>
            <a:lvl3pPr indent="0" lvl="2" marL="9144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3pPr>
            <a:lvl4pPr indent="0" lvl="3" marL="13716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4pPr>
            <a:lvl5pPr indent="0" lvl="4" marL="18288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5pPr>
            <a:lvl6pPr indent="0" lvl="5" marL="22860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6pPr>
            <a:lvl7pPr indent="0" lvl="6" marL="32004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7pPr>
            <a:lvl8pPr indent="0" lvl="7" marL="45720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8pPr>
            <a:lvl9pPr indent="0" lvl="8" marL="64008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9pPr>
          </a:lstStyle>
          <a:p/>
        </p:txBody>
      </p:sp>
      <p:sp>
        <p:nvSpPr>
          <p:cNvPr id="78" name="Shape 78"/>
          <p:cNvSpPr txBox="1"/>
          <p:nvPr>
            <p:ph idx="12" type="sldNum"/>
          </p:nvPr>
        </p:nvSpPr>
        <p:spPr>
          <a:xfrm>
            <a:off x="8647111" y="6408737"/>
            <a:ext cx="366711"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Rambla"/>
              <a:buNone/>
            </a:pPr>
            <a:fld id="{00000000-1234-1234-1234-123412341234}" type="slidenum">
              <a:rPr b="0" i="0" lang="es-AR" sz="1000" u="none">
                <a:solidFill>
                  <a:schemeClr val="lt1"/>
                </a:solidFill>
                <a:latin typeface="Rambla"/>
                <a:ea typeface="Rambla"/>
                <a:cs typeface="Rambla"/>
                <a:sym typeface="Rambla"/>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Dos objetos">
    <p:spTree>
      <p:nvGrpSpPr>
        <p:cNvPr id="91" name="Shape 91"/>
        <p:cNvGrpSpPr/>
        <p:nvPr/>
      </p:nvGrpSpPr>
      <p:grpSpPr>
        <a:xfrm>
          <a:off x="0" y="0"/>
          <a:ext cx="0" cy="0"/>
          <a:chOff x="0" y="0"/>
          <a:chExt cx="0" cy="0"/>
        </a:xfrm>
      </p:grpSpPr>
      <p:sp>
        <p:nvSpPr>
          <p:cNvPr id="92" name="Shape 92"/>
          <p:cNvSpPr txBox="1"/>
          <p:nvPr>
            <p:ph idx="1" type="body"/>
          </p:nvPr>
        </p:nvSpPr>
        <p:spPr>
          <a:xfrm>
            <a:off x="457200" y="1481328"/>
            <a:ext cx="4038599" cy="4525963"/>
          </a:xfrm>
          <a:prstGeom prst="rect">
            <a:avLst/>
          </a:prstGeom>
          <a:noFill/>
          <a:ln>
            <a:noFill/>
          </a:ln>
        </p:spPr>
        <p:txBody>
          <a:bodyPr anchorCtr="0" anchor="t" bIns="91425" lIns="91425" rIns="91425" tIns="91425"/>
          <a:lstStyle>
            <a:lvl1pPr indent="-143255" lvl="0" marL="365760" marR="0" rtl="0" algn="l">
              <a:spcBef>
                <a:spcPts val="400"/>
              </a:spcBef>
              <a:spcAft>
                <a:spcPts val="0"/>
              </a:spcAft>
              <a:buClr>
                <a:schemeClr val="accent1"/>
              </a:buClr>
              <a:buSzPct val="68000"/>
              <a:buFont typeface="Noto Sans Symbols"/>
              <a:buChar char="▶"/>
              <a:defRPr b="0" i="0" sz="2800" u="none" cap="none" strike="noStrike">
                <a:solidFill>
                  <a:schemeClr val="lt1"/>
                </a:solidFill>
                <a:latin typeface="Rambla"/>
                <a:ea typeface="Rambla"/>
                <a:cs typeface="Rambla"/>
                <a:sym typeface="Rambla"/>
              </a:defRPr>
            </a:lvl1pPr>
            <a:lvl2pPr indent="-88391" lvl="1" marL="621792" marR="0" rtl="0" algn="l">
              <a:spcBef>
                <a:spcPts val="324"/>
              </a:spcBef>
              <a:buClr>
                <a:schemeClr val="accent1"/>
              </a:buClr>
              <a:buSzPct val="100000"/>
              <a:buFont typeface="Verdana"/>
              <a:buChar char="◦"/>
              <a:defRPr b="0" i="0" sz="2400" u="none" cap="none" strike="noStrike">
                <a:solidFill>
                  <a:schemeClr val="lt1"/>
                </a:solidFill>
                <a:latin typeface="Rambla"/>
                <a:ea typeface="Rambla"/>
                <a:cs typeface="Rambla"/>
                <a:sym typeface="Rambla"/>
              </a:defRPr>
            </a:lvl2pPr>
            <a:lvl3pPr indent="-110236" lvl="2" marL="859536" marR="0" rtl="0" algn="l">
              <a:spcBef>
                <a:spcPts val="350"/>
              </a:spcBef>
              <a:buClr>
                <a:schemeClr val="accent2"/>
              </a:buClr>
              <a:buSzPct val="100000"/>
              <a:buFont typeface="Noto Sans Symbols"/>
              <a:buChar char="⚫"/>
              <a:defRPr b="0" i="0" sz="2000" u="none" cap="none" strike="noStrike">
                <a:solidFill>
                  <a:schemeClr val="lt1"/>
                </a:solidFill>
                <a:latin typeface="Rambla"/>
                <a:ea typeface="Rambla"/>
                <a:cs typeface="Rambla"/>
                <a:sym typeface="Rambla"/>
              </a:defRPr>
            </a:lvl3pPr>
            <a:lvl4pPr indent="-114300" lvl="3" marL="1143000" marR="0" rtl="0" algn="l">
              <a:spcBef>
                <a:spcPts val="350"/>
              </a:spcBef>
              <a:buClr>
                <a:schemeClr val="accent2"/>
              </a:buClr>
              <a:buSzPct val="100000"/>
              <a:buFont typeface="Noto Sans Symbols"/>
              <a:buChar char="⚫"/>
              <a:defRPr b="0" i="0" sz="1800" u="none" cap="none" strike="noStrike">
                <a:solidFill>
                  <a:schemeClr val="lt1"/>
                </a:solidFill>
                <a:latin typeface="Rambla"/>
                <a:ea typeface="Rambla"/>
                <a:cs typeface="Rambla"/>
                <a:sym typeface="Rambla"/>
              </a:defRPr>
            </a:lvl4pPr>
            <a:lvl5pPr indent="-114300" lvl="4" marL="1371600" marR="0" rtl="0" algn="l">
              <a:spcBef>
                <a:spcPts val="350"/>
              </a:spcBef>
              <a:buClr>
                <a:schemeClr val="accent2"/>
              </a:buClr>
              <a:buSzPct val="100000"/>
              <a:buFont typeface="Noto Sans Symbols"/>
              <a:buChar char="⚫"/>
              <a:defRPr b="0" i="0" sz="1800" u="none" cap="none" strike="noStrike">
                <a:solidFill>
                  <a:schemeClr val="lt1"/>
                </a:solidFill>
                <a:latin typeface="Rambla"/>
                <a:ea typeface="Rambla"/>
                <a:cs typeface="Rambla"/>
                <a:sym typeface="Rambla"/>
              </a:defRPr>
            </a:lvl5pPr>
            <a:lvl6pPr indent="-114300" lvl="5" marL="1600200" marR="0" rtl="0" algn="l">
              <a:spcBef>
                <a:spcPts val="350"/>
              </a:spcBef>
              <a:buClr>
                <a:schemeClr val="accent3"/>
              </a:buClr>
              <a:buSzPct val="100000"/>
              <a:buFont typeface="Noto Sans Symbols"/>
              <a:buChar char="◾"/>
              <a:defRPr b="0" i="0" sz="1800" u="none" cap="none" strike="noStrike">
                <a:solidFill>
                  <a:schemeClr val="lt1"/>
                </a:solidFill>
                <a:latin typeface="Rambla"/>
                <a:ea typeface="Rambla"/>
                <a:cs typeface="Rambla"/>
                <a:sym typeface="Rambla"/>
              </a:defRPr>
            </a:lvl6pPr>
            <a:lvl7pPr indent="-127000" lvl="6" marL="1828800" marR="0" rtl="0" algn="l">
              <a:spcBef>
                <a:spcPts val="350"/>
              </a:spcBef>
              <a:buClr>
                <a:schemeClr val="accent3"/>
              </a:buClr>
              <a:buSzPct val="100000"/>
              <a:buFont typeface="Noto Sans Symbols"/>
              <a:buChar char="◾"/>
              <a:defRPr b="0" i="0" sz="1600" u="none" cap="none" strike="noStrike">
                <a:solidFill>
                  <a:schemeClr val="lt1"/>
                </a:solidFill>
                <a:latin typeface="Rambla"/>
                <a:ea typeface="Rambla"/>
                <a:cs typeface="Rambla"/>
                <a:sym typeface="Rambla"/>
              </a:defRPr>
            </a:lvl7pPr>
            <a:lvl8pPr indent="-127000" lvl="7" marL="2057400" marR="0" rtl="0" algn="l">
              <a:spcBef>
                <a:spcPts val="350"/>
              </a:spcBef>
              <a:buClr>
                <a:schemeClr val="accent3"/>
              </a:buClr>
              <a:buSzPct val="100000"/>
              <a:buFont typeface="Noto Sans Symbols"/>
              <a:buChar char="◾"/>
              <a:defRPr b="0" i="0" sz="1600" u="none" cap="none" strike="noStrike">
                <a:solidFill>
                  <a:schemeClr val="lt1"/>
                </a:solidFill>
                <a:latin typeface="Rambla"/>
                <a:ea typeface="Rambla"/>
                <a:cs typeface="Rambla"/>
                <a:sym typeface="Rambla"/>
              </a:defRPr>
            </a:lvl8pPr>
            <a:lvl9pPr indent="-127000" lvl="8" marL="2286000" marR="0" rtl="0" algn="l">
              <a:spcBef>
                <a:spcPts val="350"/>
              </a:spcBef>
              <a:buClr>
                <a:schemeClr val="accent3"/>
              </a:buClr>
              <a:buSzPct val="100000"/>
              <a:buFont typeface="Noto Sans Symbols"/>
              <a:buChar char="◾"/>
              <a:defRPr b="0" i="0" sz="1600" u="none" cap="none" strike="noStrike">
                <a:solidFill>
                  <a:schemeClr val="lt1"/>
                </a:solidFill>
                <a:latin typeface="Rambla"/>
                <a:ea typeface="Rambla"/>
                <a:cs typeface="Rambla"/>
                <a:sym typeface="Rambla"/>
              </a:defRPr>
            </a:lvl9pPr>
          </a:lstStyle>
          <a:p/>
        </p:txBody>
      </p:sp>
      <p:sp>
        <p:nvSpPr>
          <p:cNvPr id="93" name="Shape 93"/>
          <p:cNvSpPr txBox="1"/>
          <p:nvPr>
            <p:ph idx="2" type="body"/>
          </p:nvPr>
        </p:nvSpPr>
        <p:spPr>
          <a:xfrm>
            <a:off x="4648200" y="1481328"/>
            <a:ext cx="4038599" cy="4525963"/>
          </a:xfrm>
          <a:prstGeom prst="rect">
            <a:avLst/>
          </a:prstGeom>
          <a:noFill/>
          <a:ln>
            <a:noFill/>
          </a:ln>
        </p:spPr>
        <p:txBody>
          <a:bodyPr anchorCtr="0" anchor="t" bIns="91425" lIns="91425" rIns="91425" tIns="91425"/>
          <a:lstStyle>
            <a:lvl1pPr indent="-143255" lvl="0" marL="365760" marR="0" rtl="0" algn="l">
              <a:spcBef>
                <a:spcPts val="400"/>
              </a:spcBef>
              <a:spcAft>
                <a:spcPts val="0"/>
              </a:spcAft>
              <a:buClr>
                <a:schemeClr val="accent1"/>
              </a:buClr>
              <a:buSzPct val="68000"/>
              <a:buFont typeface="Noto Sans Symbols"/>
              <a:buChar char="▶"/>
              <a:defRPr b="0" i="0" sz="2800" u="none" cap="none" strike="noStrike">
                <a:solidFill>
                  <a:schemeClr val="lt1"/>
                </a:solidFill>
                <a:latin typeface="Rambla"/>
                <a:ea typeface="Rambla"/>
                <a:cs typeface="Rambla"/>
                <a:sym typeface="Rambla"/>
              </a:defRPr>
            </a:lvl1pPr>
            <a:lvl2pPr indent="-88391" lvl="1" marL="621792" marR="0" rtl="0" algn="l">
              <a:spcBef>
                <a:spcPts val="324"/>
              </a:spcBef>
              <a:buClr>
                <a:schemeClr val="accent1"/>
              </a:buClr>
              <a:buSzPct val="100000"/>
              <a:buFont typeface="Verdana"/>
              <a:buChar char="◦"/>
              <a:defRPr b="0" i="0" sz="2400" u="none" cap="none" strike="noStrike">
                <a:solidFill>
                  <a:schemeClr val="lt1"/>
                </a:solidFill>
                <a:latin typeface="Rambla"/>
                <a:ea typeface="Rambla"/>
                <a:cs typeface="Rambla"/>
                <a:sym typeface="Rambla"/>
              </a:defRPr>
            </a:lvl2pPr>
            <a:lvl3pPr indent="-110236" lvl="2" marL="859536" marR="0" rtl="0" algn="l">
              <a:spcBef>
                <a:spcPts val="350"/>
              </a:spcBef>
              <a:buClr>
                <a:schemeClr val="accent2"/>
              </a:buClr>
              <a:buSzPct val="100000"/>
              <a:buFont typeface="Noto Sans Symbols"/>
              <a:buChar char="⚫"/>
              <a:defRPr b="0" i="0" sz="2000" u="none" cap="none" strike="noStrike">
                <a:solidFill>
                  <a:schemeClr val="lt1"/>
                </a:solidFill>
                <a:latin typeface="Rambla"/>
                <a:ea typeface="Rambla"/>
                <a:cs typeface="Rambla"/>
                <a:sym typeface="Rambla"/>
              </a:defRPr>
            </a:lvl3pPr>
            <a:lvl4pPr indent="-114300" lvl="3" marL="1143000" marR="0" rtl="0" algn="l">
              <a:spcBef>
                <a:spcPts val="350"/>
              </a:spcBef>
              <a:buClr>
                <a:schemeClr val="accent2"/>
              </a:buClr>
              <a:buSzPct val="100000"/>
              <a:buFont typeface="Noto Sans Symbols"/>
              <a:buChar char="⚫"/>
              <a:defRPr b="0" i="0" sz="1800" u="none" cap="none" strike="noStrike">
                <a:solidFill>
                  <a:schemeClr val="lt1"/>
                </a:solidFill>
                <a:latin typeface="Rambla"/>
                <a:ea typeface="Rambla"/>
                <a:cs typeface="Rambla"/>
                <a:sym typeface="Rambla"/>
              </a:defRPr>
            </a:lvl4pPr>
            <a:lvl5pPr indent="-114300" lvl="4" marL="1371600" marR="0" rtl="0" algn="l">
              <a:spcBef>
                <a:spcPts val="350"/>
              </a:spcBef>
              <a:buClr>
                <a:schemeClr val="accent2"/>
              </a:buClr>
              <a:buSzPct val="100000"/>
              <a:buFont typeface="Noto Sans Symbols"/>
              <a:buChar char="⚫"/>
              <a:defRPr b="0" i="0" sz="1800" u="none" cap="none" strike="noStrike">
                <a:solidFill>
                  <a:schemeClr val="lt1"/>
                </a:solidFill>
                <a:latin typeface="Rambla"/>
                <a:ea typeface="Rambla"/>
                <a:cs typeface="Rambla"/>
                <a:sym typeface="Rambla"/>
              </a:defRPr>
            </a:lvl5pPr>
            <a:lvl6pPr indent="-114300" lvl="5" marL="1600200" marR="0" rtl="0" algn="l">
              <a:spcBef>
                <a:spcPts val="350"/>
              </a:spcBef>
              <a:buClr>
                <a:schemeClr val="accent3"/>
              </a:buClr>
              <a:buSzPct val="100000"/>
              <a:buFont typeface="Noto Sans Symbols"/>
              <a:buChar char="◾"/>
              <a:defRPr b="0" i="0" sz="1800" u="none" cap="none" strike="noStrike">
                <a:solidFill>
                  <a:schemeClr val="lt1"/>
                </a:solidFill>
                <a:latin typeface="Rambla"/>
                <a:ea typeface="Rambla"/>
                <a:cs typeface="Rambla"/>
                <a:sym typeface="Rambla"/>
              </a:defRPr>
            </a:lvl6pPr>
            <a:lvl7pPr indent="-127000" lvl="6" marL="1828800" marR="0" rtl="0" algn="l">
              <a:spcBef>
                <a:spcPts val="350"/>
              </a:spcBef>
              <a:buClr>
                <a:schemeClr val="accent3"/>
              </a:buClr>
              <a:buSzPct val="100000"/>
              <a:buFont typeface="Noto Sans Symbols"/>
              <a:buChar char="◾"/>
              <a:defRPr b="0" i="0" sz="1600" u="none" cap="none" strike="noStrike">
                <a:solidFill>
                  <a:schemeClr val="lt1"/>
                </a:solidFill>
                <a:latin typeface="Rambla"/>
                <a:ea typeface="Rambla"/>
                <a:cs typeface="Rambla"/>
                <a:sym typeface="Rambla"/>
              </a:defRPr>
            </a:lvl7pPr>
            <a:lvl8pPr indent="-127000" lvl="7" marL="2057400" marR="0" rtl="0" algn="l">
              <a:spcBef>
                <a:spcPts val="350"/>
              </a:spcBef>
              <a:buClr>
                <a:schemeClr val="accent3"/>
              </a:buClr>
              <a:buSzPct val="100000"/>
              <a:buFont typeface="Noto Sans Symbols"/>
              <a:buChar char="◾"/>
              <a:defRPr b="0" i="0" sz="1600" u="none" cap="none" strike="noStrike">
                <a:solidFill>
                  <a:schemeClr val="lt1"/>
                </a:solidFill>
                <a:latin typeface="Rambla"/>
                <a:ea typeface="Rambla"/>
                <a:cs typeface="Rambla"/>
                <a:sym typeface="Rambla"/>
              </a:defRPr>
            </a:lvl8pPr>
            <a:lvl9pPr indent="-127000" lvl="8" marL="2286000" marR="0" rtl="0" algn="l">
              <a:spcBef>
                <a:spcPts val="350"/>
              </a:spcBef>
              <a:buClr>
                <a:schemeClr val="accent3"/>
              </a:buClr>
              <a:buSzPct val="100000"/>
              <a:buFont typeface="Noto Sans Symbols"/>
              <a:buChar char="◾"/>
              <a:defRPr b="0" i="0" sz="1600" u="none" cap="none" strike="noStrike">
                <a:solidFill>
                  <a:schemeClr val="lt1"/>
                </a:solidFill>
                <a:latin typeface="Rambla"/>
                <a:ea typeface="Rambla"/>
                <a:cs typeface="Rambla"/>
                <a:sym typeface="Rambla"/>
              </a:defRPr>
            </a:lvl9pPr>
          </a:lstStyle>
          <a:p/>
        </p:txBody>
      </p:sp>
      <p:sp>
        <p:nvSpPr>
          <p:cNvPr id="94" name="Shape 94"/>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l">
              <a:spcBef>
                <a:spcPts val="0"/>
              </a:spcBef>
              <a:buClr>
                <a:schemeClr val="lt2"/>
              </a:buClr>
              <a:buFont typeface="Rambla"/>
              <a:buNone/>
              <a:defRPr b="1" i="0" sz="4100" u="none" cap="none" strike="noStrike">
                <a:solidFill>
                  <a:schemeClr val="lt2"/>
                </a:solidFill>
                <a:latin typeface="Rambla"/>
                <a:ea typeface="Rambla"/>
                <a:cs typeface="Rambla"/>
                <a:sym typeface="Rambl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95" name="Shape 95"/>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000" u="none">
                <a:solidFill>
                  <a:schemeClr val="lt1"/>
                </a:solidFill>
                <a:latin typeface="Rambla"/>
                <a:ea typeface="Rambla"/>
                <a:cs typeface="Rambla"/>
                <a:sym typeface="Rambla"/>
              </a:defRPr>
            </a:lvl1pPr>
            <a:lvl2pPr indent="0" lvl="1" marL="4572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2pPr>
            <a:lvl3pPr indent="0" lvl="2" marL="9144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3pPr>
            <a:lvl4pPr indent="0" lvl="3" marL="13716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4pPr>
            <a:lvl5pPr indent="0" lvl="4" marL="18288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5pPr>
            <a:lvl6pPr indent="0" lvl="5" marL="22860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6pPr>
            <a:lvl7pPr indent="0" lvl="6" marL="32004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7pPr>
            <a:lvl8pPr indent="0" lvl="7" marL="45720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8pPr>
            <a:lvl9pPr indent="0" lvl="8" marL="64008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9pPr>
          </a:lstStyle>
          <a:p/>
        </p:txBody>
      </p:sp>
      <p:sp>
        <p:nvSpPr>
          <p:cNvPr id="96" name="Shape 96"/>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lt1"/>
                </a:solidFill>
                <a:latin typeface="Rambla"/>
                <a:ea typeface="Rambla"/>
                <a:cs typeface="Rambla"/>
                <a:sym typeface="Rambla"/>
              </a:defRPr>
            </a:lvl1pPr>
            <a:lvl2pPr indent="0" lvl="1" marL="4572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2pPr>
            <a:lvl3pPr indent="0" lvl="2" marL="9144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3pPr>
            <a:lvl4pPr indent="0" lvl="3" marL="13716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4pPr>
            <a:lvl5pPr indent="0" lvl="4" marL="18288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5pPr>
            <a:lvl6pPr indent="0" lvl="5" marL="22860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6pPr>
            <a:lvl7pPr indent="0" lvl="6" marL="32004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7pPr>
            <a:lvl8pPr indent="0" lvl="7" marL="45720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8pPr>
            <a:lvl9pPr indent="0" lvl="8" marL="64008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9pPr>
          </a:lstStyle>
          <a:p/>
        </p:txBody>
      </p:sp>
      <p:sp>
        <p:nvSpPr>
          <p:cNvPr id="97" name="Shape 97"/>
          <p:cNvSpPr txBox="1"/>
          <p:nvPr>
            <p:ph idx="12" type="sldNum"/>
          </p:nvPr>
        </p:nvSpPr>
        <p:spPr>
          <a:xfrm>
            <a:off x="8647111" y="6408737"/>
            <a:ext cx="366711"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Rambla"/>
              <a:buNone/>
            </a:pPr>
            <a:fld id="{00000000-1234-1234-1234-123412341234}" type="slidenum">
              <a:rPr b="0" i="0" lang="es-AR" sz="1000" u="none">
                <a:solidFill>
                  <a:schemeClr val="lt1"/>
                </a:solidFill>
                <a:latin typeface="Rambla"/>
                <a:ea typeface="Rambla"/>
                <a:cs typeface="Rambla"/>
                <a:sym typeface="Rambla"/>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ación">
    <p:spTree>
      <p:nvGrpSpPr>
        <p:cNvPr id="104" name="Shape 104"/>
        <p:cNvGrpSpPr/>
        <p:nvPr/>
      </p:nvGrpSpPr>
      <p:grpSpPr>
        <a:xfrm>
          <a:off x="0" y="0"/>
          <a:ext cx="0" cy="0"/>
          <a:chOff x="0" y="0"/>
          <a:chExt cx="0" cy="0"/>
        </a:xfrm>
      </p:grpSpPr>
      <p:sp>
        <p:nvSpPr>
          <p:cNvPr id="105" name="Shape 105"/>
          <p:cNvSpPr txBox="1"/>
          <p:nvPr>
            <p:ph type="title"/>
          </p:nvPr>
        </p:nvSpPr>
        <p:spPr>
          <a:xfrm>
            <a:off x="457200" y="273050"/>
            <a:ext cx="8229600" cy="1143000"/>
          </a:xfrm>
          <a:prstGeom prst="rect">
            <a:avLst/>
          </a:prstGeom>
          <a:noFill/>
          <a:ln>
            <a:noFill/>
          </a:ln>
        </p:spPr>
        <p:txBody>
          <a:bodyPr anchorCtr="0" anchor="ctr" bIns="91425" lIns="91425" rIns="91425" tIns="91425"/>
          <a:lstStyle>
            <a:lvl1pPr indent="0" lvl="0" marL="0" marR="0" rtl="0" algn="l">
              <a:spcBef>
                <a:spcPts val="0"/>
              </a:spcBef>
              <a:buClr>
                <a:schemeClr val="dk2"/>
              </a:buClr>
              <a:buFont typeface="Rambla"/>
              <a:buNone/>
              <a:defRPr b="1" i="0" sz="4100" u="none" cap="none" strike="noStrike">
                <a:solidFill>
                  <a:schemeClr val="dk2"/>
                </a:solidFill>
                <a:latin typeface="Rambla"/>
                <a:ea typeface="Rambla"/>
                <a:cs typeface="Rambla"/>
                <a:sym typeface="Rambl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06" name="Shape 106"/>
          <p:cNvSpPr txBox="1"/>
          <p:nvPr>
            <p:ph idx="1" type="body"/>
          </p:nvPr>
        </p:nvSpPr>
        <p:spPr>
          <a:xfrm>
            <a:off x="457200" y="5410200"/>
            <a:ext cx="4040187" cy="762000"/>
          </a:xfrm>
          <a:prstGeom prst="rect">
            <a:avLst/>
          </a:prstGeom>
          <a:solidFill>
            <a:schemeClr val="accent1"/>
          </a:solidFill>
          <a:ln cap="flat" cmpd="sng" w="9650">
            <a:solidFill>
              <a:schemeClr val="accent1"/>
            </a:solidFill>
            <a:prstDash val="solid"/>
            <a:miter/>
            <a:headEnd len="med" w="med" type="none"/>
            <a:tailEnd len="med" w="med" type="none"/>
          </a:ln>
        </p:spPr>
        <p:txBody>
          <a:bodyPr anchorCtr="0" anchor="ctr" bIns="91425" lIns="91425" rIns="91425" tIns="91425"/>
          <a:lstStyle>
            <a:lvl1pPr indent="0" lvl="0" marL="0" marR="0" rtl="0" algn="l">
              <a:spcBef>
                <a:spcPts val="400"/>
              </a:spcBef>
              <a:spcAft>
                <a:spcPts val="0"/>
              </a:spcAft>
              <a:buClr>
                <a:schemeClr val="accent1"/>
              </a:buClr>
              <a:buFont typeface="Noto Sans Symbols"/>
              <a:buNone/>
              <a:defRPr b="0" i="0" sz="2400" u="none" cap="none" strike="noStrike">
                <a:solidFill>
                  <a:schemeClr val="lt1"/>
                </a:solidFill>
                <a:latin typeface="Rambla"/>
                <a:ea typeface="Rambla"/>
                <a:cs typeface="Rambla"/>
                <a:sym typeface="Rambla"/>
              </a:defRPr>
            </a:lvl1pPr>
            <a:lvl2pPr indent="-240791" lvl="1" marL="621792" marR="0" rtl="0" algn="l">
              <a:spcBef>
                <a:spcPts val="324"/>
              </a:spcBef>
              <a:buClr>
                <a:schemeClr val="accent1"/>
              </a:buClr>
              <a:buFont typeface="Verdana"/>
              <a:buNone/>
              <a:defRPr b="1" i="0" sz="2000" u="none" cap="none" strike="noStrike">
                <a:solidFill>
                  <a:schemeClr val="dk1"/>
                </a:solidFill>
                <a:latin typeface="Rambla"/>
                <a:ea typeface="Rambla"/>
                <a:cs typeface="Rambla"/>
                <a:sym typeface="Rambla"/>
              </a:defRPr>
            </a:lvl2pPr>
            <a:lvl3pPr indent="-237236" lvl="2" marL="859536" marR="0" rtl="0" algn="l">
              <a:spcBef>
                <a:spcPts val="350"/>
              </a:spcBef>
              <a:buClr>
                <a:schemeClr val="accent2"/>
              </a:buClr>
              <a:buFont typeface="Noto Sans Symbols"/>
              <a:buNone/>
              <a:defRPr b="1" i="0" sz="1800" u="none" cap="none" strike="noStrike">
                <a:solidFill>
                  <a:schemeClr val="dk1"/>
                </a:solidFill>
                <a:latin typeface="Rambla"/>
                <a:ea typeface="Rambla"/>
                <a:cs typeface="Rambla"/>
                <a:sym typeface="Rambla"/>
              </a:defRPr>
            </a:lvl3pPr>
            <a:lvl4pPr indent="-228600" lvl="3" marL="1143000" marR="0" rtl="0" algn="l">
              <a:spcBef>
                <a:spcPts val="350"/>
              </a:spcBef>
              <a:buClr>
                <a:schemeClr val="accent2"/>
              </a:buClr>
              <a:buFont typeface="Noto Sans Symbols"/>
              <a:buNone/>
              <a:defRPr b="1" i="0" sz="1600" u="none" cap="none" strike="noStrike">
                <a:solidFill>
                  <a:schemeClr val="dk1"/>
                </a:solidFill>
                <a:latin typeface="Rambla"/>
                <a:ea typeface="Rambla"/>
                <a:cs typeface="Rambla"/>
                <a:sym typeface="Rambla"/>
              </a:defRPr>
            </a:lvl4pPr>
            <a:lvl5pPr indent="-228600" lvl="4" marL="1371600" marR="0" rtl="0" algn="l">
              <a:spcBef>
                <a:spcPts val="350"/>
              </a:spcBef>
              <a:buClr>
                <a:schemeClr val="accent2"/>
              </a:buClr>
              <a:buFont typeface="Noto Sans Symbols"/>
              <a:buNone/>
              <a:defRPr b="1" i="0" sz="1600" u="none" cap="none" strike="noStrike">
                <a:solidFill>
                  <a:schemeClr val="dk1"/>
                </a:solidFill>
                <a:latin typeface="Rambla"/>
                <a:ea typeface="Rambla"/>
                <a:cs typeface="Rambla"/>
                <a:sym typeface="Rambla"/>
              </a:defRPr>
            </a:lvl5pPr>
            <a:lvl6pPr indent="-114300" lvl="5" marL="1600200" marR="0" rtl="0" algn="l">
              <a:spcBef>
                <a:spcPts val="350"/>
              </a:spcBef>
              <a:buClr>
                <a:schemeClr val="accent3"/>
              </a:buClr>
              <a:buSzPct val="100000"/>
              <a:buFont typeface="Noto Sans Symbols"/>
              <a:buChar char="◾"/>
              <a:defRPr b="0" i="0" sz="1800" u="none" cap="none" strike="noStrike">
                <a:solidFill>
                  <a:schemeClr val="dk1"/>
                </a:solidFill>
                <a:latin typeface="Rambla"/>
                <a:ea typeface="Rambla"/>
                <a:cs typeface="Rambla"/>
                <a:sym typeface="Rambla"/>
              </a:defRPr>
            </a:lvl6pPr>
            <a:lvl7pPr indent="-127000" lvl="6" marL="1828800" marR="0" rtl="0" algn="l">
              <a:spcBef>
                <a:spcPts val="350"/>
              </a:spcBef>
              <a:buClr>
                <a:schemeClr val="accent3"/>
              </a:buClr>
              <a:buSzPct val="100000"/>
              <a:buFont typeface="Noto Sans Symbols"/>
              <a:buChar char="◾"/>
              <a:defRPr b="0" i="0" sz="1600" u="none" cap="none" strike="noStrike">
                <a:solidFill>
                  <a:schemeClr val="dk1"/>
                </a:solidFill>
                <a:latin typeface="Rambla"/>
                <a:ea typeface="Rambla"/>
                <a:cs typeface="Rambla"/>
                <a:sym typeface="Rambla"/>
              </a:defRPr>
            </a:lvl7pPr>
            <a:lvl8pPr indent="-127000" lvl="7" marL="2057400" marR="0" rtl="0" algn="l">
              <a:spcBef>
                <a:spcPts val="350"/>
              </a:spcBef>
              <a:buClr>
                <a:schemeClr val="accent3"/>
              </a:buClr>
              <a:buSzPct val="100000"/>
              <a:buFont typeface="Noto Sans Symbols"/>
              <a:buChar char="◾"/>
              <a:defRPr b="0" i="0" sz="1600" u="none" cap="none" strike="noStrike">
                <a:solidFill>
                  <a:schemeClr val="dk1"/>
                </a:solidFill>
                <a:latin typeface="Rambla"/>
                <a:ea typeface="Rambla"/>
                <a:cs typeface="Rambla"/>
                <a:sym typeface="Rambla"/>
              </a:defRPr>
            </a:lvl8pPr>
            <a:lvl9pPr indent="-127000" lvl="8" marL="2286000" marR="0" rtl="0" algn="l">
              <a:spcBef>
                <a:spcPts val="350"/>
              </a:spcBef>
              <a:buClr>
                <a:schemeClr val="accent3"/>
              </a:buClr>
              <a:buSzPct val="100000"/>
              <a:buFont typeface="Noto Sans Symbols"/>
              <a:buChar char="◾"/>
              <a:defRPr b="0" i="0" sz="1600" u="none" cap="none" strike="noStrike">
                <a:solidFill>
                  <a:schemeClr val="dk1"/>
                </a:solidFill>
                <a:latin typeface="Rambla"/>
                <a:ea typeface="Rambla"/>
                <a:cs typeface="Rambla"/>
                <a:sym typeface="Rambla"/>
              </a:defRPr>
            </a:lvl9pPr>
          </a:lstStyle>
          <a:p/>
        </p:txBody>
      </p:sp>
      <p:sp>
        <p:nvSpPr>
          <p:cNvPr id="107" name="Shape 107"/>
          <p:cNvSpPr txBox="1"/>
          <p:nvPr>
            <p:ph idx="2" type="body"/>
          </p:nvPr>
        </p:nvSpPr>
        <p:spPr>
          <a:xfrm>
            <a:off x="4645026" y="5410200"/>
            <a:ext cx="4041774" cy="762000"/>
          </a:xfrm>
          <a:prstGeom prst="rect">
            <a:avLst/>
          </a:prstGeom>
          <a:solidFill>
            <a:schemeClr val="accent1"/>
          </a:solidFill>
          <a:ln cap="flat" cmpd="sng" w="9650">
            <a:solidFill>
              <a:schemeClr val="accent1"/>
            </a:solidFill>
            <a:prstDash val="solid"/>
            <a:miter/>
            <a:headEnd len="med" w="med" type="none"/>
            <a:tailEnd len="med" w="med" type="none"/>
          </a:ln>
        </p:spPr>
        <p:txBody>
          <a:bodyPr anchorCtr="0" anchor="ctr" bIns="91425" lIns="91425" rIns="91425" tIns="91425"/>
          <a:lstStyle>
            <a:lvl1pPr indent="0" lvl="0" marL="0" marR="0" rtl="0" algn="l">
              <a:spcBef>
                <a:spcPts val="400"/>
              </a:spcBef>
              <a:spcAft>
                <a:spcPts val="0"/>
              </a:spcAft>
              <a:buClr>
                <a:schemeClr val="accent1"/>
              </a:buClr>
              <a:buFont typeface="Noto Sans Symbols"/>
              <a:buNone/>
              <a:defRPr b="0" i="0" sz="2400" u="none" cap="none" strike="noStrike">
                <a:solidFill>
                  <a:schemeClr val="lt1"/>
                </a:solidFill>
                <a:latin typeface="Rambla"/>
                <a:ea typeface="Rambla"/>
                <a:cs typeface="Rambla"/>
                <a:sym typeface="Rambla"/>
              </a:defRPr>
            </a:lvl1pPr>
            <a:lvl2pPr indent="-240791" lvl="1" marL="621792" marR="0" rtl="0" algn="l">
              <a:spcBef>
                <a:spcPts val="324"/>
              </a:spcBef>
              <a:buClr>
                <a:schemeClr val="accent1"/>
              </a:buClr>
              <a:buFont typeface="Verdana"/>
              <a:buNone/>
              <a:defRPr b="1" i="0" sz="2000" u="none" cap="none" strike="noStrike">
                <a:solidFill>
                  <a:schemeClr val="dk1"/>
                </a:solidFill>
                <a:latin typeface="Rambla"/>
                <a:ea typeface="Rambla"/>
                <a:cs typeface="Rambla"/>
                <a:sym typeface="Rambla"/>
              </a:defRPr>
            </a:lvl2pPr>
            <a:lvl3pPr indent="-237236" lvl="2" marL="859536" marR="0" rtl="0" algn="l">
              <a:spcBef>
                <a:spcPts val="350"/>
              </a:spcBef>
              <a:buClr>
                <a:schemeClr val="accent2"/>
              </a:buClr>
              <a:buFont typeface="Noto Sans Symbols"/>
              <a:buNone/>
              <a:defRPr b="1" i="0" sz="1800" u="none" cap="none" strike="noStrike">
                <a:solidFill>
                  <a:schemeClr val="dk1"/>
                </a:solidFill>
                <a:latin typeface="Rambla"/>
                <a:ea typeface="Rambla"/>
                <a:cs typeface="Rambla"/>
                <a:sym typeface="Rambla"/>
              </a:defRPr>
            </a:lvl3pPr>
            <a:lvl4pPr indent="-228600" lvl="3" marL="1143000" marR="0" rtl="0" algn="l">
              <a:spcBef>
                <a:spcPts val="350"/>
              </a:spcBef>
              <a:buClr>
                <a:schemeClr val="accent2"/>
              </a:buClr>
              <a:buFont typeface="Noto Sans Symbols"/>
              <a:buNone/>
              <a:defRPr b="1" i="0" sz="1600" u="none" cap="none" strike="noStrike">
                <a:solidFill>
                  <a:schemeClr val="dk1"/>
                </a:solidFill>
                <a:latin typeface="Rambla"/>
                <a:ea typeface="Rambla"/>
                <a:cs typeface="Rambla"/>
                <a:sym typeface="Rambla"/>
              </a:defRPr>
            </a:lvl4pPr>
            <a:lvl5pPr indent="-228600" lvl="4" marL="1371600" marR="0" rtl="0" algn="l">
              <a:spcBef>
                <a:spcPts val="350"/>
              </a:spcBef>
              <a:buClr>
                <a:schemeClr val="accent2"/>
              </a:buClr>
              <a:buFont typeface="Noto Sans Symbols"/>
              <a:buNone/>
              <a:defRPr b="1" i="0" sz="1600" u="none" cap="none" strike="noStrike">
                <a:solidFill>
                  <a:schemeClr val="dk1"/>
                </a:solidFill>
                <a:latin typeface="Rambla"/>
                <a:ea typeface="Rambla"/>
                <a:cs typeface="Rambla"/>
                <a:sym typeface="Rambla"/>
              </a:defRPr>
            </a:lvl5pPr>
            <a:lvl6pPr indent="-114300" lvl="5" marL="1600200" marR="0" rtl="0" algn="l">
              <a:spcBef>
                <a:spcPts val="350"/>
              </a:spcBef>
              <a:buClr>
                <a:schemeClr val="accent3"/>
              </a:buClr>
              <a:buSzPct val="100000"/>
              <a:buFont typeface="Noto Sans Symbols"/>
              <a:buChar char="◾"/>
              <a:defRPr b="0" i="0" sz="1800" u="none" cap="none" strike="noStrike">
                <a:solidFill>
                  <a:schemeClr val="dk1"/>
                </a:solidFill>
                <a:latin typeface="Rambla"/>
                <a:ea typeface="Rambla"/>
                <a:cs typeface="Rambla"/>
                <a:sym typeface="Rambla"/>
              </a:defRPr>
            </a:lvl6pPr>
            <a:lvl7pPr indent="-127000" lvl="6" marL="1828800" marR="0" rtl="0" algn="l">
              <a:spcBef>
                <a:spcPts val="350"/>
              </a:spcBef>
              <a:buClr>
                <a:schemeClr val="accent3"/>
              </a:buClr>
              <a:buSzPct val="100000"/>
              <a:buFont typeface="Noto Sans Symbols"/>
              <a:buChar char="◾"/>
              <a:defRPr b="0" i="0" sz="1600" u="none" cap="none" strike="noStrike">
                <a:solidFill>
                  <a:schemeClr val="dk1"/>
                </a:solidFill>
                <a:latin typeface="Rambla"/>
                <a:ea typeface="Rambla"/>
                <a:cs typeface="Rambla"/>
                <a:sym typeface="Rambla"/>
              </a:defRPr>
            </a:lvl7pPr>
            <a:lvl8pPr indent="-127000" lvl="7" marL="2057400" marR="0" rtl="0" algn="l">
              <a:spcBef>
                <a:spcPts val="350"/>
              </a:spcBef>
              <a:buClr>
                <a:schemeClr val="accent3"/>
              </a:buClr>
              <a:buSzPct val="100000"/>
              <a:buFont typeface="Noto Sans Symbols"/>
              <a:buChar char="◾"/>
              <a:defRPr b="0" i="0" sz="1600" u="none" cap="none" strike="noStrike">
                <a:solidFill>
                  <a:schemeClr val="dk1"/>
                </a:solidFill>
                <a:latin typeface="Rambla"/>
                <a:ea typeface="Rambla"/>
                <a:cs typeface="Rambla"/>
                <a:sym typeface="Rambla"/>
              </a:defRPr>
            </a:lvl8pPr>
            <a:lvl9pPr indent="-127000" lvl="8" marL="2286000" marR="0" rtl="0" algn="l">
              <a:spcBef>
                <a:spcPts val="350"/>
              </a:spcBef>
              <a:buClr>
                <a:schemeClr val="accent3"/>
              </a:buClr>
              <a:buSzPct val="100000"/>
              <a:buFont typeface="Noto Sans Symbols"/>
              <a:buChar char="◾"/>
              <a:defRPr b="0" i="0" sz="1600" u="none" cap="none" strike="noStrike">
                <a:solidFill>
                  <a:schemeClr val="dk1"/>
                </a:solidFill>
                <a:latin typeface="Rambla"/>
                <a:ea typeface="Rambla"/>
                <a:cs typeface="Rambla"/>
                <a:sym typeface="Rambla"/>
              </a:defRPr>
            </a:lvl9pPr>
          </a:lstStyle>
          <a:p/>
        </p:txBody>
      </p:sp>
      <p:sp>
        <p:nvSpPr>
          <p:cNvPr id="108" name="Shape 108"/>
          <p:cNvSpPr txBox="1"/>
          <p:nvPr>
            <p:ph idx="3" type="body"/>
          </p:nvPr>
        </p:nvSpPr>
        <p:spPr>
          <a:xfrm>
            <a:off x="457200" y="1444294"/>
            <a:ext cx="4040187" cy="3941762"/>
          </a:xfrm>
          <a:prstGeom prst="rect">
            <a:avLst/>
          </a:prstGeom>
          <a:noFill/>
          <a:ln>
            <a:noFill/>
          </a:ln>
        </p:spPr>
        <p:txBody>
          <a:bodyPr anchorCtr="0" anchor="t" bIns="91425" lIns="91425" rIns="91425" tIns="91425"/>
          <a:lstStyle>
            <a:lvl1pPr indent="-160528" lvl="0" marL="365760" marR="0" rtl="0" algn="l">
              <a:spcBef>
                <a:spcPts val="400"/>
              </a:spcBef>
              <a:spcAft>
                <a:spcPts val="0"/>
              </a:spcAft>
              <a:buClr>
                <a:schemeClr val="accent1"/>
              </a:buClr>
              <a:buSzPct val="68000"/>
              <a:buFont typeface="Noto Sans Symbols"/>
              <a:buChar char="▶"/>
              <a:defRPr b="0" i="0" sz="2400" u="none" cap="none" strike="noStrike">
                <a:solidFill>
                  <a:schemeClr val="dk1"/>
                </a:solidFill>
                <a:latin typeface="Rambla"/>
                <a:ea typeface="Rambla"/>
                <a:cs typeface="Rambla"/>
                <a:sym typeface="Rambla"/>
              </a:defRPr>
            </a:lvl1pPr>
            <a:lvl2pPr indent="-113791" lvl="1" marL="621792" marR="0" rtl="0" algn="l">
              <a:spcBef>
                <a:spcPts val="324"/>
              </a:spcBef>
              <a:buClr>
                <a:schemeClr val="accent1"/>
              </a:buClr>
              <a:buSzPct val="100000"/>
              <a:buFont typeface="Verdana"/>
              <a:buChar char="◦"/>
              <a:defRPr b="0" i="0" sz="2000" u="none" cap="none" strike="noStrike">
                <a:solidFill>
                  <a:schemeClr val="dk1"/>
                </a:solidFill>
                <a:latin typeface="Rambla"/>
                <a:ea typeface="Rambla"/>
                <a:cs typeface="Rambla"/>
                <a:sym typeface="Rambla"/>
              </a:defRPr>
            </a:lvl2pPr>
            <a:lvl3pPr indent="-122936" lvl="2" marL="859536" marR="0" rtl="0" algn="l">
              <a:spcBef>
                <a:spcPts val="350"/>
              </a:spcBef>
              <a:buClr>
                <a:schemeClr val="accent2"/>
              </a:buClr>
              <a:buSzPct val="100000"/>
              <a:buFont typeface="Noto Sans Symbols"/>
              <a:buChar char="⚫"/>
              <a:defRPr b="0" i="0" sz="1800" u="none" cap="none" strike="noStrike">
                <a:solidFill>
                  <a:schemeClr val="dk1"/>
                </a:solidFill>
                <a:latin typeface="Rambla"/>
                <a:ea typeface="Rambla"/>
                <a:cs typeface="Rambla"/>
                <a:sym typeface="Rambla"/>
              </a:defRPr>
            </a:lvl3pPr>
            <a:lvl4pPr indent="-127000" lvl="3" marL="1143000" marR="0" rtl="0" algn="l">
              <a:spcBef>
                <a:spcPts val="350"/>
              </a:spcBef>
              <a:buClr>
                <a:schemeClr val="accent2"/>
              </a:buClr>
              <a:buSzPct val="100000"/>
              <a:buFont typeface="Noto Sans Symbols"/>
              <a:buChar char="⚫"/>
              <a:defRPr b="0" i="0" sz="1600" u="none" cap="none" strike="noStrike">
                <a:solidFill>
                  <a:schemeClr val="dk1"/>
                </a:solidFill>
                <a:latin typeface="Rambla"/>
                <a:ea typeface="Rambla"/>
                <a:cs typeface="Rambla"/>
                <a:sym typeface="Rambla"/>
              </a:defRPr>
            </a:lvl4pPr>
            <a:lvl5pPr indent="-127000" lvl="4" marL="1371600" marR="0" rtl="0" algn="l">
              <a:spcBef>
                <a:spcPts val="350"/>
              </a:spcBef>
              <a:buClr>
                <a:schemeClr val="accent2"/>
              </a:buClr>
              <a:buSzPct val="100000"/>
              <a:buFont typeface="Noto Sans Symbols"/>
              <a:buChar char="⚫"/>
              <a:defRPr b="0" i="0" sz="1600" u="none" cap="none" strike="noStrike">
                <a:solidFill>
                  <a:schemeClr val="dk1"/>
                </a:solidFill>
                <a:latin typeface="Rambla"/>
                <a:ea typeface="Rambla"/>
                <a:cs typeface="Rambla"/>
                <a:sym typeface="Rambla"/>
              </a:defRPr>
            </a:lvl5pPr>
            <a:lvl6pPr indent="-114300" lvl="5" marL="1600200" marR="0" rtl="0" algn="l">
              <a:spcBef>
                <a:spcPts val="350"/>
              </a:spcBef>
              <a:buClr>
                <a:schemeClr val="accent3"/>
              </a:buClr>
              <a:buSzPct val="100000"/>
              <a:buFont typeface="Noto Sans Symbols"/>
              <a:buChar char="◾"/>
              <a:defRPr b="0" i="0" sz="1800" u="none" cap="none" strike="noStrike">
                <a:solidFill>
                  <a:schemeClr val="dk1"/>
                </a:solidFill>
                <a:latin typeface="Rambla"/>
                <a:ea typeface="Rambla"/>
                <a:cs typeface="Rambla"/>
                <a:sym typeface="Rambla"/>
              </a:defRPr>
            </a:lvl6pPr>
            <a:lvl7pPr indent="-127000" lvl="6" marL="1828800" marR="0" rtl="0" algn="l">
              <a:spcBef>
                <a:spcPts val="350"/>
              </a:spcBef>
              <a:buClr>
                <a:schemeClr val="accent3"/>
              </a:buClr>
              <a:buSzPct val="100000"/>
              <a:buFont typeface="Noto Sans Symbols"/>
              <a:buChar char="◾"/>
              <a:defRPr b="0" i="0" sz="1600" u="none" cap="none" strike="noStrike">
                <a:solidFill>
                  <a:schemeClr val="dk1"/>
                </a:solidFill>
                <a:latin typeface="Rambla"/>
                <a:ea typeface="Rambla"/>
                <a:cs typeface="Rambla"/>
                <a:sym typeface="Rambla"/>
              </a:defRPr>
            </a:lvl7pPr>
            <a:lvl8pPr indent="-127000" lvl="7" marL="2057400" marR="0" rtl="0" algn="l">
              <a:spcBef>
                <a:spcPts val="350"/>
              </a:spcBef>
              <a:buClr>
                <a:schemeClr val="accent3"/>
              </a:buClr>
              <a:buSzPct val="100000"/>
              <a:buFont typeface="Noto Sans Symbols"/>
              <a:buChar char="◾"/>
              <a:defRPr b="0" i="0" sz="1600" u="none" cap="none" strike="noStrike">
                <a:solidFill>
                  <a:schemeClr val="dk1"/>
                </a:solidFill>
                <a:latin typeface="Rambla"/>
                <a:ea typeface="Rambla"/>
                <a:cs typeface="Rambla"/>
                <a:sym typeface="Rambla"/>
              </a:defRPr>
            </a:lvl8pPr>
            <a:lvl9pPr indent="-127000" lvl="8" marL="2286000" marR="0" rtl="0" algn="l">
              <a:spcBef>
                <a:spcPts val="350"/>
              </a:spcBef>
              <a:buClr>
                <a:schemeClr val="accent3"/>
              </a:buClr>
              <a:buSzPct val="100000"/>
              <a:buFont typeface="Noto Sans Symbols"/>
              <a:buChar char="◾"/>
              <a:defRPr b="0" i="0" sz="1600" u="none" cap="none" strike="noStrike">
                <a:solidFill>
                  <a:schemeClr val="dk1"/>
                </a:solidFill>
                <a:latin typeface="Rambla"/>
                <a:ea typeface="Rambla"/>
                <a:cs typeface="Rambla"/>
                <a:sym typeface="Rambla"/>
              </a:defRPr>
            </a:lvl9pPr>
          </a:lstStyle>
          <a:p/>
        </p:txBody>
      </p:sp>
      <p:sp>
        <p:nvSpPr>
          <p:cNvPr id="109" name="Shape 109"/>
          <p:cNvSpPr txBox="1"/>
          <p:nvPr>
            <p:ph idx="4" type="body"/>
          </p:nvPr>
        </p:nvSpPr>
        <p:spPr>
          <a:xfrm>
            <a:off x="4645025" y="1444294"/>
            <a:ext cx="4041774" cy="3941762"/>
          </a:xfrm>
          <a:prstGeom prst="rect">
            <a:avLst/>
          </a:prstGeom>
          <a:noFill/>
          <a:ln>
            <a:noFill/>
          </a:ln>
        </p:spPr>
        <p:txBody>
          <a:bodyPr anchorCtr="0" anchor="t" bIns="91425" lIns="91425" rIns="91425" tIns="91425"/>
          <a:lstStyle>
            <a:lvl1pPr indent="-160528" lvl="0" marL="365760" marR="0" rtl="0" algn="l">
              <a:spcBef>
                <a:spcPts val="0"/>
              </a:spcBef>
              <a:spcAft>
                <a:spcPts val="0"/>
              </a:spcAft>
              <a:buClr>
                <a:schemeClr val="accent1"/>
              </a:buClr>
              <a:buSzPct val="68000"/>
              <a:buFont typeface="Noto Sans Symbols"/>
              <a:buChar char="▶"/>
              <a:defRPr b="0" i="0" sz="2400" u="none" cap="none" strike="noStrike">
                <a:solidFill>
                  <a:schemeClr val="dk1"/>
                </a:solidFill>
                <a:latin typeface="Rambla"/>
                <a:ea typeface="Rambla"/>
                <a:cs typeface="Rambla"/>
                <a:sym typeface="Rambla"/>
              </a:defRPr>
            </a:lvl1pPr>
            <a:lvl2pPr indent="-113791" lvl="1" marL="621792" marR="0" rtl="0" algn="l">
              <a:spcBef>
                <a:spcPts val="324"/>
              </a:spcBef>
              <a:buClr>
                <a:schemeClr val="accent1"/>
              </a:buClr>
              <a:buSzPct val="100000"/>
              <a:buFont typeface="Verdana"/>
              <a:buChar char="◦"/>
              <a:defRPr b="0" i="0" sz="2000" u="none" cap="none" strike="noStrike">
                <a:solidFill>
                  <a:schemeClr val="dk1"/>
                </a:solidFill>
                <a:latin typeface="Rambla"/>
                <a:ea typeface="Rambla"/>
                <a:cs typeface="Rambla"/>
                <a:sym typeface="Rambla"/>
              </a:defRPr>
            </a:lvl2pPr>
            <a:lvl3pPr indent="-122936" lvl="2" marL="859536" marR="0" rtl="0" algn="l">
              <a:spcBef>
                <a:spcPts val="350"/>
              </a:spcBef>
              <a:buClr>
                <a:schemeClr val="accent2"/>
              </a:buClr>
              <a:buSzPct val="100000"/>
              <a:buFont typeface="Noto Sans Symbols"/>
              <a:buChar char="⚫"/>
              <a:defRPr b="0" i="0" sz="1800" u="none" cap="none" strike="noStrike">
                <a:solidFill>
                  <a:schemeClr val="dk1"/>
                </a:solidFill>
                <a:latin typeface="Rambla"/>
                <a:ea typeface="Rambla"/>
                <a:cs typeface="Rambla"/>
                <a:sym typeface="Rambla"/>
              </a:defRPr>
            </a:lvl3pPr>
            <a:lvl4pPr indent="-127000" lvl="3" marL="1143000" marR="0" rtl="0" algn="l">
              <a:spcBef>
                <a:spcPts val="350"/>
              </a:spcBef>
              <a:buClr>
                <a:schemeClr val="accent2"/>
              </a:buClr>
              <a:buSzPct val="100000"/>
              <a:buFont typeface="Noto Sans Symbols"/>
              <a:buChar char="⚫"/>
              <a:defRPr b="0" i="0" sz="1600" u="none" cap="none" strike="noStrike">
                <a:solidFill>
                  <a:schemeClr val="dk1"/>
                </a:solidFill>
                <a:latin typeface="Rambla"/>
                <a:ea typeface="Rambla"/>
                <a:cs typeface="Rambla"/>
                <a:sym typeface="Rambla"/>
              </a:defRPr>
            </a:lvl4pPr>
            <a:lvl5pPr indent="-127000" lvl="4" marL="1371600" marR="0" rtl="0" algn="l">
              <a:spcBef>
                <a:spcPts val="350"/>
              </a:spcBef>
              <a:buClr>
                <a:schemeClr val="accent2"/>
              </a:buClr>
              <a:buSzPct val="100000"/>
              <a:buFont typeface="Noto Sans Symbols"/>
              <a:buChar char="⚫"/>
              <a:defRPr b="0" i="0" sz="1600" u="none" cap="none" strike="noStrike">
                <a:solidFill>
                  <a:schemeClr val="dk1"/>
                </a:solidFill>
                <a:latin typeface="Rambla"/>
                <a:ea typeface="Rambla"/>
                <a:cs typeface="Rambla"/>
                <a:sym typeface="Rambla"/>
              </a:defRPr>
            </a:lvl5pPr>
            <a:lvl6pPr indent="-114300" lvl="5" marL="1600200" marR="0" rtl="0" algn="l">
              <a:spcBef>
                <a:spcPts val="350"/>
              </a:spcBef>
              <a:buClr>
                <a:schemeClr val="accent3"/>
              </a:buClr>
              <a:buSzPct val="100000"/>
              <a:buFont typeface="Noto Sans Symbols"/>
              <a:buChar char="◾"/>
              <a:defRPr b="0" i="0" sz="1800" u="none" cap="none" strike="noStrike">
                <a:solidFill>
                  <a:schemeClr val="dk1"/>
                </a:solidFill>
                <a:latin typeface="Rambla"/>
                <a:ea typeface="Rambla"/>
                <a:cs typeface="Rambla"/>
                <a:sym typeface="Rambla"/>
              </a:defRPr>
            </a:lvl6pPr>
            <a:lvl7pPr indent="-127000" lvl="6" marL="1828800" marR="0" rtl="0" algn="l">
              <a:spcBef>
                <a:spcPts val="350"/>
              </a:spcBef>
              <a:buClr>
                <a:schemeClr val="accent3"/>
              </a:buClr>
              <a:buSzPct val="100000"/>
              <a:buFont typeface="Noto Sans Symbols"/>
              <a:buChar char="◾"/>
              <a:defRPr b="0" i="0" sz="1600" u="none" cap="none" strike="noStrike">
                <a:solidFill>
                  <a:schemeClr val="dk1"/>
                </a:solidFill>
                <a:latin typeface="Rambla"/>
                <a:ea typeface="Rambla"/>
                <a:cs typeface="Rambla"/>
                <a:sym typeface="Rambla"/>
              </a:defRPr>
            </a:lvl7pPr>
            <a:lvl8pPr indent="-127000" lvl="7" marL="2057400" marR="0" rtl="0" algn="l">
              <a:spcBef>
                <a:spcPts val="350"/>
              </a:spcBef>
              <a:buClr>
                <a:schemeClr val="accent3"/>
              </a:buClr>
              <a:buSzPct val="100000"/>
              <a:buFont typeface="Noto Sans Symbols"/>
              <a:buChar char="◾"/>
              <a:defRPr b="0" i="0" sz="1600" u="none" cap="none" strike="noStrike">
                <a:solidFill>
                  <a:schemeClr val="dk1"/>
                </a:solidFill>
                <a:latin typeface="Rambla"/>
                <a:ea typeface="Rambla"/>
                <a:cs typeface="Rambla"/>
                <a:sym typeface="Rambla"/>
              </a:defRPr>
            </a:lvl8pPr>
            <a:lvl9pPr indent="-127000" lvl="8" marL="2286000" marR="0" rtl="0" algn="l">
              <a:spcBef>
                <a:spcPts val="350"/>
              </a:spcBef>
              <a:buClr>
                <a:schemeClr val="accent3"/>
              </a:buClr>
              <a:buSzPct val="100000"/>
              <a:buFont typeface="Noto Sans Symbols"/>
              <a:buChar char="◾"/>
              <a:defRPr b="0" i="0" sz="1600" u="none" cap="none" strike="noStrike">
                <a:solidFill>
                  <a:schemeClr val="dk1"/>
                </a:solidFill>
                <a:latin typeface="Rambla"/>
                <a:ea typeface="Rambla"/>
                <a:cs typeface="Rambla"/>
                <a:sym typeface="Rambla"/>
              </a:defRPr>
            </a:lvl9pPr>
          </a:lstStyle>
          <a:p/>
        </p:txBody>
      </p:sp>
      <p:sp>
        <p:nvSpPr>
          <p:cNvPr id="110" name="Shape 110"/>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000" u="none">
                <a:solidFill>
                  <a:schemeClr val="dk1"/>
                </a:solidFill>
                <a:latin typeface="Rambla"/>
                <a:ea typeface="Rambla"/>
                <a:cs typeface="Rambla"/>
                <a:sym typeface="Rambla"/>
              </a:defRPr>
            </a:lvl1pPr>
            <a:lvl2pPr indent="0" lvl="1" marL="4572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2pPr>
            <a:lvl3pPr indent="0" lvl="2" marL="9144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3pPr>
            <a:lvl4pPr indent="0" lvl="3" marL="13716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4pPr>
            <a:lvl5pPr indent="0" lvl="4" marL="18288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5pPr>
            <a:lvl6pPr indent="0" lvl="5" marL="22860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6pPr>
            <a:lvl7pPr indent="0" lvl="6" marL="32004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7pPr>
            <a:lvl8pPr indent="0" lvl="7" marL="45720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8pPr>
            <a:lvl9pPr indent="0" lvl="8" marL="64008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9pPr>
          </a:lstStyle>
          <a:p/>
        </p:txBody>
      </p:sp>
      <p:sp>
        <p:nvSpPr>
          <p:cNvPr id="111" name="Shape 111"/>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dk1"/>
                </a:solidFill>
                <a:latin typeface="Rambla"/>
                <a:ea typeface="Rambla"/>
                <a:cs typeface="Rambla"/>
                <a:sym typeface="Rambla"/>
              </a:defRPr>
            </a:lvl1pPr>
            <a:lvl2pPr indent="0" lvl="1" marL="4572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2pPr>
            <a:lvl3pPr indent="0" lvl="2" marL="9144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3pPr>
            <a:lvl4pPr indent="0" lvl="3" marL="13716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4pPr>
            <a:lvl5pPr indent="0" lvl="4" marL="18288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5pPr>
            <a:lvl6pPr indent="0" lvl="5" marL="22860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6pPr>
            <a:lvl7pPr indent="0" lvl="6" marL="32004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7pPr>
            <a:lvl8pPr indent="0" lvl="7" marL="45720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8pPr>
            <a:lvl9pPr indent="0" lvl="8" marL="64008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9pPr>
          </a:lstStyle>
          <a:p/>
        </p:txBody>
      </p:sp>
      <p:sp>
        <p:nvSpPr>
          <p:cNvPr id="112" name="Shape 112"/>
          <p:cNvSpPr txBox="1"/>
          <p:nvPr>
            <p:ph idx="12" type="sldNum"/>
          </p:nvPr>
        </p:nvSpPr>
        <p:spPr>
          <a:xfrm>
            <a:off x="8647111" y="6408737"/>
            <a:ext cx="366711"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Rambla"/>
              <a:buNone/>
            </a:pPr>
            <a:fld id="{00000000-1234-1234-1234-123412341234}" type="slidenum">
              <a:rPr b="0" i="0" lang="es-AR" sz="1000" u="none">
                <a:solidFill>
                  <a:schemeClr val="dk1"/>
                </a:solidFill>
                <a:latin typeface="Rambla"/>
                <a:ea typeface="Rambla"/>
                <a:cs typeface="Rambla"/>
                <a:sym typeface="Rambla"/>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Sólo el título">
    <p:spTree>
      <p:nvGrpSpPr>
        <p:cNvPr id="125" name="Shape 125"/>
        <p:cNvGrpSpPr/>
        <p:nvPr/>
      </p:nvGrpSpPr>
      <p:grpSpPr>
        <a:xfrm>
          <a:off x="0" y="0"/>
          <a:ext cx="0" cy="0"/>
          <a:chOff x="0" y="0"/>
          <a:chExt cx="0" cy="0"/>
        </a:xfrm>
      </p:grpSpPr>
      <p:sp>
        <p:nvSpPr>
          <p:cNvPr id="126" name="Shape 12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l">
              <a:spcBef>
                <a:spcPts val="0"/>
              </a:spcBef>
              <a:buClr>
                <a:schemeClr val="lt2"/>
              </a:buClr>
              <a:buFont typeface="Rambla"/>
              <a:buNone/>
              <a:defRPr b="1" i="0" sz="4100" u="none" cap="none" strike="noStrike">
                <a:solidFill>
                  <a:schemeClr val="lt2"/>
                </a:solidFill>
                <a:latin typeface="Rambla"/>
                <a:ea typeface="Rambla"/>
                <a:cs typeface="Rambla"/>
                <a:sym typeface="Rambl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27" name="Shape 127"/>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000" u="none">
                <a:solidFill>
                  <a:schemeClr val="lt1"/>
                </a:solidFill>
                <a:latin typeface="Rambla"/>
                <a:ea typeface="Rambla"/>
                <a:cs typeface="Rambla"/>
                <a:sym typeface="Rambla"/>
              </a:defRPr>
            </a:lvl1pPr>
            <a:lvl2pPr indent="0" lvl="1" marL="4572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2pPr>
            <a:lvl3pPr indent="0" lvl="2" marL="9144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3pPr>
            <a:lvl4pPr indent="0" lvl="3" marL="13716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4pPr>
            <a:lvl5pPr indent="0" lvl="4" marL="18288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5pPr>
            <a:lvl6pPr indent="0" lvl="5" marL="22860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6pPr>
            <a:lvl7pPr indent="0" lvl="6" marL="32004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7pPr>
            <a:lvl8pPr indent="0" lvl="7" marL="45720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8pPr>
            <a:lvl9pPr indent="0" lvl="8" marL="64008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9pPr>
          </a:lstStyle>
          <a:p/>
        </p:txBody>
      </p:sp>
      <p:sp>
        <p:nvSpPr>
          <p:cNvPr id="128" name="Shape 128"/>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lt1"/>
                </a:solidFill>
                <a:latin typeface="Rambla"/>
                <a:ea typeface="Rambla"/>
                <a:cs typeface="Rambla"/>
                <a:sym typeface="Rambla"/>
              </a:defRPr>
            </a:lvl1pPr>
            <a:lvl2pPr indent="0" lvl="1" marL="4572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2pPr>
            <a:lvl3pPr indent="0" lvl="2" marL="9144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3pPr>
            <a:lvl4pPr indent="0" lvl="3" marL="13716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4pPr>
            <a:lvl5pPr indent="0" lvl="4" marL="18288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5pPr>
            <a:lvl6pPr indent="0" lvl="5" marL="22860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6pPr>
            <a:lvl7pPr indent="0" lvl="6" marL="32004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7pPr>
            <a:lvl8pPr indent="0" lvl="7" marL="45720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8pPr>
            <a:lvl9pPr indent="0" lvl="8" marL="64008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9pPr>
          </a:lstStyle>
          <a:p/>
        </p:txBody>
      </p:sp>
      <p:sp>
        <p:nvSpPr>
          <p:cNvPr id="129" name="Shape 129"/>
          <p:cNvSpPr txBox="1"/>
          <p:nvPr>
            <p:ph idx="12" type="sldNum"/>
          </p:nvPr>
        </p:nvSpPr>
        <p:spPr>
          <a:xfrm>
            <a:off x="8647111" y="6408737"/>
            <a:ext cx="366711"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Rambla"/>
              <a:buNone/>
            </a:pPr>
            <a:fld id="{00000000-1234-1234-1234-123412341234}" type="slidenum">
              <a:rPr b="0" i="0" lang="es-AR" sz="1000" u="none">
                <a:solidFill>
                  <a:schemeClr val="lt1"/>
                </a:solidFill>
                <a:latin typeface="Rambla"/>
                <a:ea typeface="Rambla"/>
                <a:cs typeface="Rambla"/>
                <a:sym typeface="Rambla"/>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04.png"/><Relationship Id="rId2" Type="http://schemas.openxmlformats.org/officeDocument/2006/relationships/image" Target="../media/image01.png"/><Relationship Id="rId3"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02.png"/><Relationship Id="rId2" Type="http://schemas.openxmlformats.org/officeDocument/2006/relationships/image" Target="../media/image00.png"/><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03.jpg"/><Relationship Id="rId2" Type="http://schemas.openxmlformats.org/officeDocument/2006/relationships/image" Target="../media/image02.png"/><Relationship Id="rId3" Type="http://schemas.openxmlformats.org/officeDocument/2006/relationships/image" Target="../media/image00.png"/><Relationship Id="rId4" Type="http://schemas.openxmlformats.org/officeDocument/2006/relationships/slideLayout" Target="../slideLayouts/slideLayout6.xml"/><Relationship Id="rId5"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03.jpg"/><Relationship Id="rId2" Type="http://schemas.openxmlformats.org/officeDocument/2006/relationships/image" Target="../media/image02.png"/><Relationship Id="rId3" Type="http://schemas.openxmlformats.org/officeDocument/2006/relationships/image" Target="../media/image00.png"/><Relationship Id="rId4" Type="http://schemas.openxmlformats.org/officeDocument/2006/relationships/slideLayout" Target="../slideLayouts/slideLayout7.xml"/><Relationship Id="rId5" Type="http://schemas.openxmlformats.org/officeDocument/2006/relationships/theme" Target="../theme/theme5.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05.jpg"/><Relationship Id="rId2" Type="http://schemas.openxmlformats.org/officeDocument/2006/relationships/slideLayout" Target="../slideLayouts/slideLayout8.xml"/><Relationship Id="rId3" Type="http://schemas.openxmlformats.org/officeDocument/2006/relationships/theme" Target="../theme/theme6.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03.jpg"/><Relationship Id="rId2" Type="http://schemas.openxmlformats.org/officeDocument/2006/relationships/image" Target="../media/image02.png"/><Relationship Id="rId3" Type="http://schemas.openxmlformats.org/officeDocument/2006/relationships/image" Target="../media/image00.png"/><Relationship Id="rId4" Type="http://schemas.openxmlformats.org/officeDocument/2006/relationships/slideLayout" Target="../slideLayouts/slideLayout9.xml"/><Relationship Id="rId5" Type="http://schemas.openxmlformats.org/officeDocument/2006/relationships/theme" Target="../theme/theme9.xml"/></Relationships>
</file>

<file path=ppt/slideMasters/_rels/slideMaster7.xml.rels><?xml version="1.0" encoding="UTF-8" standalone="yes"?><Relationships xmlns="http://schemas.openxmlformats.org/package/2006/relationships"><Relationship Id="rId1" Type="http://schemas.openxmlformats.org/officeDocument/2006/relationships/image" Target="../media/image05.jpg"/><Relationship Id="rId2" Type="http://schemas.openxmlformats.org/officeDocument/2006/relationships/slideLayout" Target="../slideLayouts/slideLayout10.xml"/><Relationship Id="rId3"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image" Target="../media/image03.jpg"/><Relationship Id="rId2" Type="http://schemas.openxmlformats.org/officeDocument/2006/relationships/image" Target="../media/image02.png"/><Relationship Id="rId3" Type="http://schemas.openxmlformats.org/officeDocument/2006/relationships/image" Target="../media/image00.png"/><Relationship Id="rId4" Type="http://schemas.openxmlformats.org/officeDocument/2006/relationships/slideLayout" Target="../slideLayouts/slideLayout11.xml"/><Relationship Id="rId5"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p:nvPr/>
        </p:nvSpPr>
        <p:spPr>
          <a:xfrm>
            <a:off x="0" y="4664075"/>
            <a:ext cx="9150350" cy="0"/>
          </a:xfrm>
          <a:prstGeom prst="rtTriangle">
            <a:avLst/>
          </a:prstGeom>
          <a:gradFill>
            <a:gsLst>
              <a:gs pos="0">
                <a:srgbClr val="007897"/>
              </a:gs>
              <a:gs pos="55000">
                <a:srgbClr val="4ABBE0"/>
              </a:gs>
              <a:gs pos="100000">
                <a:srgbClr val="007897"/>
              </a:gs>
            </a:gsLst>
            <a:lin ang="3000000" scaled="0"/>
          </a:gra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Rambla"/>
              <a:ea typeface="Rambla"/>
              <a:cs typeface="Rambla"/>
              <a:sym typeface="Rambla"/>
            </a:endParaRPr>
          </a:p>
        </p:txBody>
      </p:sp>
      <p:grpSp>
        <p:nvGrpSpPr>
          <p:cNvPr id="7" name="Shape 7"/>
          <p:cNvGrpSpPr/>
          <p:nvPr/>
        </p:nvGrpSpPr>
        <p:grpSpPr>
          <a:xfrm>
            <a:off x="-11601" y="4953000"/>
            <a:ext cx="9161697" cy="1916452"/>
            <a:chOff x="0" y="0"/>
            <a:chExt cx="2147483647" cy="2147483647"/>
          </a:xfrm>
        </p:grpSpPr>
        <p:sp>
          <p:nvSpPr>
            <p:cNvPr id="8" name="Shape 8"/>
            <p:cNvSpPr/>
            <p:nvPr/>
          </p:nvSpPr>
          <p:spPr>
            <a:xfrm>
              <a:off x="398381773" y="0"/>
              <a:ext cx="1747673041" cy="546790187"/>
            </a:xfrm>
            <a:custGeom>
              <a:pathLst>
                <a:path extrusionOk="0" h="120000" w="120000">
                  <a:moveTo>
                    <a:pt x="120000" y="0"/>
                  </a:moveTo>
                  <a:lnTo>
                    <a:pt x="120000" y="120000"/>
                  </a:lnTo>
                  <a:lnTo>
                    <a:pt x="0" y="71280"/>
                  </a:lnTo>
                  <a:lnTo>
                    <a:pt x="120000" y="0"/>
                  </a:lnTo>
                  <a:close/>
                </a:path>
              </a:pathLst>
            </a:custGeom>
            <a:solidFill>
              <a:srgbClr val="9FCBDC">
                <a:alpha val="39607"/>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Rambla"/>
                <a:ea typeface="Rambla"/>
                <a:cs typeface="Rambla"/>
                <a:sym typeface="Rambla"/>
              </a:endParaRPr>
            </a:p>
          </p:txBody>
        </p:sp>
        <p:sp>
          <p:nvSpPr>
            <p:cNvPr id="9" name="Shape 9"/>
            <p:cNvSpPr/>
            <p:nvPr/>
          </p:nvSpPr>
          <p:spPr>
            <a:xfrm>
              <a:off x="11164829" y="318947380"/>
              <a:ext cx="2134890035" cy="883395124"/>
            </a:xfrm>
            <a:custGeom>
              <a:pathLst>
                <a:path extrusionOk="0" h="120000" w="120000">
                  <a:moveTo>
                    <a:pt x="0" y="0"/>
                  </a:moveTo>
                  <a:lnTo>
                    <a:pt x="120000" y="0"/>
                  </a:lnTo>
                  <a:lnTo>
                    <a:pt x="120000" y="120000"/>
                  </a:lnTo>
                  <a:lnTo>
                    <a:pt x="1000" y="0"/>
                  </a:lnTo>
                </a:path>
              </a:pathLst>
            </a:cu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Rambla"/>
                <a:ea typeface="Rambla"/>
                <a:cs typeface="Rambla"/>
                <a:sym typeface="Rambla"/>
              </a:endParaRPr>
            </a:p>
          </p:txBody>
        </p:sp>
        <p:grpSp>
          <p:nvGrpSpPr>
            <p:cNvPr id="10" name="Shape 10"/>
            <p:cNvGrpSpPr/>
            <p:nvPr/>
          </p:nvGrpSpPr>
          <p:grpSpPr>
            <a:xfrm>
              <a:off x="1428798" y="44383520"/>
              <a:ext cx="2146054727" cy="2103100125"/>
              <a:chOff x="0" y="0"/>
              <a:chExt cx="2147483647" cy="2147483647"/>
            </a:xfrm>
          </p:grpSpPr>
          <p:pic>
            <p:nvPicPr>
              <p:cNvPr id="11" name="Shape 11"/>
              <p:cNvPicPr preferRelativeResize="0"/>
              <p:nvPr/>
            </p:nvPicPr>
            <p:blipFill rotWithShape="1">
              <a:blip r:embed="rId1">
                <a:alphaModFix/>
              </a:blip>
              <a:srcRect b="0" l="0" r="0" t="0"/>
              <a:stretch/>
            </p:blipFill>
            <p:spPr>
              <a:xfrm>
                <a:off x="0" y="0"/>
                <a:ext cx="2147483647" cy="2147483647"/>
              </a:xfrm>
              <a:prstGeom prst="rect">
                <a:avLst/>
              </a:prstGeom>
              <a:noFill/>
              <a:ln>
                <a:noFill/>
              </a:ln>
            </p:spPr>
          </p:pic>
          <p:sp>
            <p:nvSpPr>
              <p:cNvPr id="12" name="Shape 12"/>
              <p:cNvSpPr txBox="1"/>
              <p:nvPr/>
            </p:nvSpPr>
            <p:spPr>
              <a:xfrm>
                <a:off x="1429749" y="9555261"/>
                <a:ext cx="0" cy="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Rambla"/>
                  <a:ea typeface="Rambla"/>
                  <a:cs typeface="Rambla"/>
                  <a:sym typeface="Rambla"/>
                </a:endParaRPr>
              </a:p>
            </p:txBody>
          </p:sp>
        </p:grpSp>
        <p:pic>
          <p:nvPicPr>
            <p:cNvPr id="13" name="Shape 13"/>
            <p:cNvPicPr preferRelativeResize="0"/>
            <p:nvPr/>
          </p:nvPicPr>
          <p:blipFill rotWithShape="1">
            <a:blip r:embed="rId2">
              <a:alphaModFix/>
            </a:blip>
            <a:srcRect b="0" l="0" r="0" t="0"/>
            <a:stretch/>
          </p:blipFill>
          <p:spPr>
            <a:xfrm>
              <a:off x="0" y="37555244"/>
              <a:ext cx="2147483647" cy="914985352"/>
            </a:xfrm>
            <a:prstGeom prst="rect">
              <a:avLst/>
            </a:prstGeom>
            <a:noFill/>
            <a:ln>
              <a:noFill/>
            </a:ln>
          </p:spPr>
        </p:pic>
      </p:grpSp>
      <p:sp>
        <p:nvSpPr>
          <p:cNvPr id="14" name="Shape 14"/>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l">
              <a:spcBef>
                <a:spcPts val="0"/>
              </a:spcBef>
              <a:buClr>
                <a:schemeClr val="dk2"/>
              </a:buClr>
              <a:buFont typeface="Rambla"/>
              <a:buNone/>
              <a:defRPr b="1" i="0" sz="4100" u="none" cap="none" strike="noStrike">
                <a:solidFill>
                  <a:schemeClr val="dk2"/>
                </a:solidFill>
                <a:latin typeface="Rambla"/>
                <a:ea typeface="Rambla"/>
                <a:cs typeface="Rambla"/>
                <a:sym typeface="Rambl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5" name="Shape 15"/>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7573" lvl="0" marL="365760" marR="0" rtl="0" algn="l">
              <a:spcBef>
                <a:spcPts val="400"/>
              </a:spcBef>
              <a:spcAft>
                <a:spcPts val="0"/>
              </a:spcAft>
              <a:buClr>
                <a:schemeClr val="accent1"/>
              </a:buClr>
              <a:buSzPct val="68000"/>
              <a:buFont typeface="Noto Sans Symbols"/>
              <a:buChar char="▶"/>
              <a:defRPr b="0" i="0" sz="2700" u="none" cap="none" strike="noStrike">
                <a:solidFill>
                  <a:schemeClr val="dk1"/>
                </a:solidFill>
                <a:latin typeface="Rambla"/>
                <a:ea typeface="Rambla"/>
                <a:cs typeface="Rambla"/>
                <a:sym typeface="Rambla"/>
              </a:defRPr>
            </a:lvl1pPr>
            <a:lvl2pPr indent="-94741" lvl="1" marL="621792" marR="0" rtl="0" algn="l">
              <a:spcBef>
                <a:spcPts val="324"/>
              </a:spcBef>
              <a:buClr>
                <a:schemeClr val="accent1"/>
              </a:buClr>
              <a:buSzPct val="100000"/>
              <a:buFont typeface="Verdana"/>
              <a:buChar char="◦"/>
              <a:defRPr b="0" i="0" sz="2300" u="none" cap="none" strike="noStrike">
                <a:solidFill>
                  <a:schemeClr val="dk1"/>
                </a:solidFill>
                <a:latin typeface="Rambla"/>
                <a:ea typeface="Rambla"/>
                <a:cs typeface="Rambla"/>
                <a:sym typeface="Rambla"/>
              </a:defRPr>
            </a:lvl2pPr>
            <a:lvl3pPr indent="-103886" lvl="2" marL="859536" marR="0" rtl="0" algn="l">
              <a:spcBef>
                <a:spcPts val="350"/>
              </a:spcBef>
              <a:buClr>
                <a:schemeClr val="accent2"/>
              </a:buClr>
              <a:buSzPct val="100000"/>
              <a:buFont typeface="Noto Sans Symbols"/>
              <a:buChar char="⚫"/>
              <a:defRPr b="0" i="0" sz="2100" u="none" cap="none" strike="noStrike">
                <a:solidFill>
                  <a:schemeClr val="dk1"/>
                </a:solidFill>
                <a:latin typeface="Rambla"/>
                <a:ea typeface="Rambla"/>
                <a:cs typeface="Rambla"/>
                <a:sym typeface="Rambla"/>
              </a:defRPr>
            </a:lvl3pPr>
            <a:lvl4pPr indent="-107950" lvl="3" marL="1143000" marR="0" rtl="0" algn="l">
              <a:spcBef>
                <a:spcPts val="350"/>
              </a:spcBef>
              <a:buClr>
                <a:schemeClr val="accent2"/>
              </a:buClr>
              <a:buSzPct val="100000"/>
              <a:buFont typeface="Noto Sans Symbols"/>
              <a:buChar char="⚫"/>
              <a:defRPr b="0" i="0" sz="1900" u="none" cap="none" strike="noStrike">
                <a:solidFill>
                  <a:schemeClr val="dk1"/>
                </a:solidFill>
                <a:latin typeface="Rambla"/>
                <a:ea typeface="Rambla"/>
                <a:cs typeface="Rambla"/>
                <a:sym typeface="Rambla"/>
              </a:defRPr>
            </a:lvl4pPr>
            <a:lvl5pPr indent="-114300" lvl="4" marL="1371600" marR="0" rtl="0" algn="l">
              <a:spcBef>
                <a:spcPts val="350"/>
              </a:spcBef>
              <a:buClr>
                <a:schemeClr val="accent2"/>
              </a:buClr>
              <a:buSzPct val="100000"/>
              <a:buFont typeface="Noto Sans Symbols"/>
              <a:buChar char="⚫"/>
              <a:defRPr b="0" i="0" sz="1800" u="none" cap="none" strike="noStrike">
                <a:solidFill>
                  <a:schemeClr val="dk1"/>
                </a:solidFill>
                <a:latin typeface="Rambla"/>
                <a:ea typeface="Rambla"/>
                <a:cs typeface="Rambla"/>
                <a:sym typeface="Rambla"/>
              </a:defRPr>
            </a:lvl5pPr>
            <a:lvl6pPr indent="-114300" lvl="5" marL="1600200" marR="0" rtl="0" algn="l">
              <a:spcBef>
                <a:spcPts val="350"/>
              </a:spcBef>
              <a:buClr>
                <a:schemeClr val="accent3"/>
              </a:buClr>
              <a:buSzPct val="100000"/>
              <a:buFont typeface="Noto Sans Symbols"/>
              <a:buChar char="◾"/>
              <a:defRPr b="0" i="0" sz="1800" u="none" cap="none" strike="noStrike">
                <a:solidFill>
                  <a:schemeClr val="dk1"/>
                </a:solidFill>
                <a:latin typeface="Rambla"/>
                <a:ea typeface="Rambla"/>
                <a:cs typeface="Rambla"/>
                <a:sym typeface="Rambla"/>
              </a:defRPr>
            </a:lvl6pPr>
            <a:lvl7pPr indent="-127000" lvl="6" marL="1828800" marR="0" rtl="0" algn="l">
              <a:spcBef>
                <a:spcPts val="350"/>
              </a:spcBef>
              <a:buClr>
                <a:schemeClr val="accent3"/>
              </a:buClr>
              <a:buSzPct val="100000"/>
              <a:buFont typeface="Noto Sans Symbols"/>
              <a:buChar char="◾"/>
              <a:defRPr b="0" i="0" sz="1600" u="none" cap="none" strike="noStrike">
                <a:solidFill>
                  <a:schemeClr val="dk1"/>
                </a:solidFill>
                <a:latin typeface="Rambla"/>
                <a:ea typeface="Rambla"/>
                <a:cs typeface="Rambla"/>
                <a:sym typeface="Rambla"/>
              </a:defRPr>
            </a:lvl7pPr>
            <a:lvl8pPr indent="-127000" lvl="7" marL="2057400" marR="0" rtl="0" algn="l">
              <a:spcBef>
                <a:spcPts val="350"/>
              </a:spcBef>
              <a:buClr>
                <a:schemeClr val="accent3"/>
              </a:buClr>
              <a:buSzPct val="100000"/>
              <a:buFont typeface="Noto Sans Symbols"/>
              <a:buChar char="◾"/>
              <a:defRPr b="0" i="0" sz="1600" u="none" cap="none" strike="noStrike">
                <a:solidFill>
                  <a:schemeClr val="dk1"/>
                </a:solidFill>
                <a:latin typeface="Rambla"/>
                <a:ea typeface="Rambla"/>
                <a:cs typeface="Rambla"/>
                <a:sym typeface="Rambla"/>
              </a:defRPr>
            </a:lvl8pPr>
            <a:lvl9pPr indent="-127000" lvl="8" marL="2286000" marR="0" rtl="0" algn="l">
              <a:spcBef>
                <a:spcPts val="350"/>
              </a:spcBef>
              <a:buClr>
                <a:schemeClr val="accent3"/>
              </a:buClr>
              <a:buSzPct val="100000"/>
              <a:buFont typeface="Noto Sans Symbols"/>
              <a:buChar char="◾"/>
              <a:defRPr b="0" i="0" sz="1600" u="none" cap="none" strike="noStrike">
                <a:solidFill>
                  <a:schemeClr val="dk1"/>
                </a:solidFill>
                <a:latin typeface="Rambla"/>
                <a:ea typeface="Rambla"/>
                <a:cs typeface="Rambla"/>
                <a:sym typeface="Rambla"/>
              </a:defRPr>
            </a:lvl9pPr>
          </a:lstStyle>
          <a:p/>
        </p:txBody>
      </p:sp>
      <p:sp>
        <p:nvSpPr>
          <p:cNvPr id="16" name="Shape 16"/>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000" u="none">
                <a:solidFill>
                  <a:srgbClr val="FFFFFF"/>
                </a:solidFill>
                <a:latin typeface="Rambla"/>
                <a:ea typeface="Rambla"/>
                <a:cs typeface="Rambla"/>
                <a:sym typeface="Rambla"/>
              </a:defRPr>
            </a:lvl1pPr>
            <a:lvl2pPr indent="0" lvl="1" marL="4572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2pPr>
            <a:lvl3pPr indent="0" lvl="2" marL="9144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3pPr>
            <a:lvl4pPr indent="0" lvl="3" marL="13716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4pPr>
            <a:lvl5pPr indent="0" lvl="4" marL="18288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5pPr>
            <a:lvl6pPr indent="0" lvl="5" marL="22860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6pPr>
            <a:lvl7pPr indent="0" lvl="6" marL="32004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7pPr>
            <a:lvl8pPr indent="0" lvl="7" marL="45720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8pPr>
            <a:lvl9pPr indent="0" lvl="8" marL="64008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9pPr>
          </a:lstStyle>
          <a:p/>
        </p:txBody>
      </p:sp>
      <p:sp>
        <p:nvSpPr>
          <p:cNvPr id="17" name="Shape 17"/>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dk1"/>
                </a:solidFill>
                <a:latin typeface="Rambla"/>
                <a:ea typeface="Rambla"/>
                <a:cs typeface="Rambla"/>
                <a:sym typeface="Rambla"/>
              </a:defRPr>
            </a:lvl1pPr>
            <a:lvl2pPr indent="0" lvl="1" marL="4572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2pPr>
            <a:lvl3pPr indent="0" lvl="2" marL="9144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3pPr>
            <a:lvl4pPr indent="0" lvl="3" marL="13716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4pPr>
            <a:lvl5pPr indent="0" lvl="4" marL="18288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5pPr>
            <a:lvl6pPr indent="0" lvl="5" marL="22860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6pPr>
            <a:lvl7pPr indent="0" lvl="6" marL="32004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7pPr>
            <a:lvl8pPr indent="0" lvl="7" marL="45720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8pPr>
            <a:lvl9pPr indent="0" lvl="8" marL="64008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9pPr>
          </a:lstStyle>
          <a:p/>
        </p:txBody>
      </p:sp>
      <p:sp>
        <p:nvSpPr>
          <p:cNvPr id="18" name="Shape 18"/>
          <p:cNvSpPr txBox="1"/>
          <p:nvPr>
            <p:ph idx="12" type="sldNum"/>
          </p:nvPr>
        </p:nvSpPr>
        <p:spPr>
          <a:xfrm>
            <a:off x="8647111" y="6408737"/>
            <a:ext cx="366711"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FFFFFF"/>
              </a:buClr>
              <a:buSzPct val="25000"/>
              <a:buFont typeface="Rambla"/>
              <a:buNone/>
            </a:pPr>
            <a:fld id="{00000000-1234-1234-1234-123412341234}" type="slidenum">
              <a:rPr b="0" i="0" lang="es-AR" sz="1000" u="none">
                <a:solidFill>
                  <a:srgbClr val="FFFFFF"/>
                </a:solidFill>
                <a:latin typeface="Rambla"/>
                <a:ea typeface="Rambla"/>
                <a:cs typeface="Rambla"/>
                <a:sym typeface="Rambla"/>
              </a:rPr>
              <a:t>‹#›</a:t>
            </a:fld>
          </a:p>
        </p:txBody>
      </p:sp>
    </p:spTree>
  </p:cSld>
  <p:clrMap accent1="accent1" accent2="accent2" accent3="accent3" accent4="accent4" accent5="accent5" accent6="accent6" bg1="lt1" bg2="dk2" tx1="dk1" tx2="lt2" folHlink="folHlink" hlink="hlink"/>
  <p:sldLayoutIdLst>
    <p:sldLayoutId id="2147483648"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5" name="Shape 25"/>
        <p:cNvGrpSpPr/>
        <p:nvPr/>
      </p:nvGrpSpPr>
      <p:grpSpPr>
        <a:xfrm>
          <a:off x="0" y="0"/>
          <a:ext cx="0" cy="0"/>
          <a:chOff x="0" y="0"/>
          <a:chExt cx="0" cy="0"/>
        </a:xfrm>
      </p:grpSpPr>
      <p:sp>
        <p:nvSpPr>
          <p:cNvPr id="26" name="Shape 26"/>
          <p:cNvSpPr/>
          <p:nvPr/>
        </p:nvSpPr>
        <p:spPr>
          <a:xfrm>
            <a:off x="500062" y="5945187"/>
            <a:ext cx="4940299" cy="920749"/>
          </a:xfrm>
          <a:custGeom>
            <a:pathLst>
              <a:path extrusionOk="0" h="120000" w="120000">
                <a:moveTo>
                  <a:pt x="0" y="712"/>
                </a:moveTo>
                <a:lnTo>
                  <a:pt x="119999" y="120000"/>
                </a:lnTo>
                <a:lnTo>
                  <a:pt x="89106" y="120000"/>
                </a:lnTo>
                <a:lnTo>
                  <a:pt x="16" y="0"/>
                </a:lnTo>
              </a:path>
            </a:pathLst>
          </a:custGeom>
          <a:solidFill>
            <a:srgbClr val="9FCBDC">
              <a:alpha val="39607"/>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Rambla"/>
              <a:ea typeface="Rambla"/>
              <a:cs typeface="Rambla"/>
              <a:sym typeface="Rambla"/>
            </a:endParaRPr>
          </a:p>
        </p:txBody>
      </p:sp>
      <p:sp>
        <p:nvSpPr>
          <p:cNvPr id="27" name="Shape 27"/>
          <p:cNvSpPr/>
          <p:nvPr/>
        </p:nvSpPr>
        <p:spPr>
          <a:xfrm>
            <a:off x="485775" y="5938837"/>
            <a:ext cx="3690937" cy="933450"/>
          </a:xfrm>
          <a:custGeom>
            <a:pathLst>
              <a:path extrusionOk="0" h="120000" w="120000">
                <a:moveTo>
                  <a:pt x="0" y="0"/>
                </a:moveTo>
                <a:lnTo>
                  <a:pt x="119999" y="119387"/>
                </a:lnTo>
                <a:lnTo>
                  <a:pt x="94759" y="120000"/>
                </a:lnTo>
                <a:lnTo>
                  <a:pt x="257" y="816"/>
                </a:lnTo>
              </a:path>
            </a:pathLst>
          </a:cu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Rambla"/>
              <a:ea typeface="Rambla"/>
              <a:cs typeface="Rambla"/>
              <a:sym typeface="Rambla"/>
            </a:endParaRPr>
          </a:p>
        </p:txBody>
      </p:sp>
      <p:grpSp>
        <p:nvGrpSpPr>
          <p:cNvPr id="28" name="Shape 28"/>
          <p:cNvGrpSpPr/>
          <p:nvPr/>
        </p:nvGrpSpPr>
        <p:grpSpPr>
          <a:xfrm>
            <a:off x="-12700" y="5784850"/>
            <a:ext cx="3414712" cy="1092199"/>
            <a:chOff x="-12700" y="5784850"/>
            <a:chExt cx="3414712" cy="1092199"/>
          </a:xfrm>
        </p:grpSpPr>
        <p:pic>
          <p:nvPicPr>
            <p:cNvPr id="29" name="Shape 29"/>
            <p:cNvPicPr preferRelativeResize="0"/>
            <p:nvPr/>
          </p:nvPicPr>
          <p:blipFill rotWithShape="1">
            <a:blip r:embed="rId1">
              <a:alphaModFix/>
            </a:blip>
            <a:srcRect b="0" l="0" r="0" t="0"/>
            <a:stretch/>
          </p:blipFill>
          <p:spPr>
            <a:xfrm>
              <a:off x="-12700" y="5784850"/>
              <a:ext cx="3414712" cy="1092199"/>
            </a:xfrm>
            <a:prstGeom prst="rect">
              <a:avLst/>
            </a:prstGeom>
            <a:noFill/>
            <a:ln>
              <a:noFill/>
            </a:ln>
          </p:spPr>
        </p:pic>
        <p:sp>
          <p:nvSpPr>
            <p:cNvPr id="30" name="Shape 30"/>
            <p:cNvSpPr txBox="1"/>
            <p:nvPr/>
          </p:nvSpPr>
          <p:spPr>
            <a:xfrm>
              <a:off x="277812" y="6421437"/>
              <a:ext cx="1700212" cy="3603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Rambla"/>
                <a:ea typeface="Rambla"/>
                <a:cs typeface="Rambla"/>
                <a:sym typeface="Rambla"/>
              </a:endParaRPr>
            </a:p>
          </p:txBody>
        </p:sp>
      </p:grpSp>
      <p:pic>
        <p:nvPicPr>
          <p:cNvPr id="31" name="Shape 31"/>
          <p:cNvPicPr preferRelativeResize="0"/>
          <p:nvPr/>
        </p:nvPicPr>
        <p:blipFill rotWithShape="1">
          <a:blip r:embed="rId2">
            <a:alphaModFix/>
          </a:blip>
          <a:srcRect b="0" l="0" r="0" t="0"/>
          <a:stretch/>
        </p:blipFill>
        <p:spPr>
          <a:xfrm>
            <a:off x="-19050" y="5772150"/>
            <a:ext cx="3421062" cy="1109661"/>
          </a:xfrm>
          <a:prstGeom prst="rect">
            <a:avLst/>
          </a:prstGeom>
          <a:noFill/>
          <a:ln>
            <a:noFill/>
          </a:ln>
        </p:spPr>
      </p:pic>
      <p:sp>
        <p:nvSpPr>
          <p:cNvPr id="32" name="Shape 32"/>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l">
              <a:spcBef>
                <a:spcPts val="0"/>
              </a:spcBef>
              <a:buClr>
                <a:schemeClr val="dk2"/>
              </a:buClr>
              <a:buFont typeface="Rambla"/>
              <a:buNone/>
              <a:defRPr b="1" i="0" sz="4100" u="none" cap="none" strike="noStrike">
                <a:solidFill>
                  <a:schemeClr val="dk2"/>
                </a:solidFill>
                <a:latin typeface="Rambla"/>
                <a:ea typeface="Rambla"/>
                <a:cs typeface="Rambla"/>
                <a:sym typeface="Rambl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3" name="Shape 33"/>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7573" lvl="0" marL="365760" marR="0" rtl="0" algn="l">
              <a:spcBef>
                <a:spcPts val="400"/>
              </a:spcBef>
              <a:spcAft>
                <a:spcPts val="0"/>
              </a:spcAft>
              <a:buClr>
                <a:schemeClr val="accent1"/>
              </a:buClr>
              <a:buSzPct val="68000"/>
              <a:buFont typeface="Noto Sans Symbols"/>
              <a:buChar char="▶"/>
              <a:defRPr b="0" i="0" sz="2700" u="none" cap="none" strike="noStrike">
                <a:solidFill>
                  <a:schemeClr val="dk1"/>
                </a:solidFill>
                <a:latin typeface="Rambla"/>
                <a:ea typeface="Rambla"/>
                <a:cs typeface="Rambla"/>
                <a:sym typeface="Rambla"/>
              </a:defRPr>
            </a:lvl1pPr>
            <a:lvl2pPr indent="-94741" lvl="1" marL="621792" marR="0" rtl="0" algn="l">
              <a:spcBef>
                <a:spcPts val="324"/>
              </a:spcBef>
              <a:buClr>
                <a:schemeClr val="accent1"/>
              </a:buClr>
              <a:buSzPct val="100000"/>
              <a:buFont typeface="Verdana"/>
              <a:buChar char="◦"/>
              <a:defRPr b="0" i="0" sz="2300" u="none" cap="none" strike="noStrike">
                <a:solidFill>
                  <a:schemeClr val="dk1"/>
                </a:solidFill>
                <a:latin typeface="Rambla"/>
                <a:ea typeface="Rambla"/>
                <a:cs typeface="Rambla"/>
                <a:sym typeface="Rambla"/>
              </a:defRPr>
            </a:lvl2pPr>
            <a:lvl3pPr indent="-103886" lvl="2" marL="859536" marR="0" rtl="0" algn="l">
              <a:spcBef>
                <a:spcPts val="350"/>
              </a:spcBef>
              <a:buClr>
                <a:schemeClr val="accent2"/>
              </a:buClr>
              <a:buSzPct val="100000"/>
              <a:buFont typeface="Noto Sans Symbols"/>
              <a:buChar char="⚫"/>
              <a:defRPr b="0" i="0" sz="2100" u="none" cap="none" strike="noStrike">
                <a:solidFill>
                  <a:schemeClr val="dk1"/>
                </a:solidFill>
                <a:latin typeface="Rambla"/>
                <a:ea typeface="Rambla"/>
                <a:cs typeface="Rambla"/>
                <a:sym typeface="Rambla"/>
              </a:defRPr>
            </a:lvl3pPr>
            <a:lvl4pPr indent="-107950" lvl="3" marL="1143000" marR="0" rtl="0" algn="l">
              <a:spcBef>
                <a:spcPts val="350"/>
              </a:spcBef>
              <a:buClr>
                <a:schemeClr val="accent2"/>
              </a:buClr>
              <a:buSzPct val="100000"/>
              <a:buFont typeface="Noto Sans Symbols"/>
              <a:buChar char="⚫"/>
              <a:defRPr b="0" i="0" sz="1900" u="none" cap="none" strike="noStrike">
                <a:solidFill>
                  <a:schemeClr val="dk1"/>
                </a:solidFill>
                <a:latin typeface="Rambla"/>
                <a:ea typeface="Rambla"/>
                <a:cs typeface="Rambla"/>
                <a:sym typeface="Rambla"/>
              </a:defRPr>
            </a:lvl4pPr>
            <a:lvl5pPr indent="-114300" lvl="4" marL="1371600" marR="0" rtl="0" algn="l">
              <a:spcBef>
                <a:spcPts val="350"/>
              </a:spcBef>
              <a:buClr>
                <a:schemeClr val="accent2"/>
              </a:buClr>
              <a:buSzPct val="100000"/>
              <a:buFont typeface="Noto Sans Symbols"/>
              <a:buChar char="⚫"/>
              <a:defRPr b="0" i="0" sz="1800" u="none" cap="none" strike="noStrike">
                <a:solidFill>
                  <a:schemeClr val="dk1"/>
                </a:solidFill>
                <a:latin typeface="Rambla"/>
                <a:ea typeface="Rambla"/>
                <a:cs typeface="Rambla"/>
                <a:sym typeface="Rambla"/>
              </a:defRPr>
            </a:lvl5pPr>
            <a:lvl6pPr indent="-114300" lvl="5" marL="1600200" marR="0" rtl="0" algn="l">
              <a:spcBef>
                <a:spcPts val="350"/>
              </a:spcBef>
              <a:buClr>
                <a:schemeClr val="accent3"/>
              </a:buClr>
              <a:buSzPct val="100000"/>
              <a:buFont typeface="Noto Sans Symbols"/>
              <a:buChar char="◾"/>
              <a:defRPr b="0" i="0" sz="1800" u="none" cap="none" strike="noStrike">
                <a:solidFill>
                  <a:schemeClr val="dk1"/>
                </a:solidFill>
                <a:latin typeface="Rambla"/>
                <a:ea typeface="Rambla"/>
                <a:cs typeface="Rambla"/>
                <a:sym typeface="Rambla"/>
              </a:defRPr>
            </a:lvl6pPr>
            <a:lvl7pPr indent="-127000" lvl="6" marL="1828800" marR="0" rtl="0" algn="l">
              <a:spcBef>
                <a:spcPts val="350"/>
              </a:spcBef>
              <a:buClr>
                <a:schemeClr val="accent3"/>
              </a:buClr>
              <a:buSzPct val="100000"/>
              <a:buFont typeface="Noto Sans Symbols"/>
              <a:buChar char="◾"/>
              <a:defRPr b="0" i="0" sz="1600" u="none" cap="none" strike="noStrike">
                <a:solidFill>
                  <a:schemeClr val="dk1"/>
                </a:solidFill>
                <a:latin typeface="Rambla"/>
                <a:ea typeface="Rambla"/>
                <a:cs typeface="Rambla"/>
                <a:sym typeface="Rambla"/>
              </a:defRPr>
            </a:lvl7pPr>
            <a:lvl8pPr indent="-127000" lvl="7" marL="2057400" marR="0" rtl="0" algn="l">
              <a:spcBef>
                <a:spcPts val="350"/>
              </a:spcBef>
              <a:buClr>
                <a:schemeClr val="accent3"/>
              </a:buClr>
              <a:buSzPct val="100000"/>
              <a:buFont typeface="Noto Sans Symbols"/>
              <a:buChar char="◾"/>
              <a:defRPr b="0" i="0" sz="1600" u="none" cap="none" strike="noStrike">
                <a:solidFill>
                  <a:schemeClr val="dk1"/>
                </a:solidFill>
                <a:latin typeface="Rambla"/>
                <a:ea typeface="Rambla"/>
                <a:cs typeface="Rambla"/>
                <a:sym typeface="Rambla"/>
              </a:defRPr>
            </a:lvl8pPr>
            <a:lvl9pPr indent="-127000" lvl="8" marL="2286000" marR="0" rtl="0" algn="l">
              <a:spcBef>
                <a:spcPts val="350"/>
              </a:spcBef>
              <a:buClr>
                <a:schemeClr val="accent3"/>
              </a:buClr>
              <a:buSzPct val="100000"/>
              <a:buFont typeface="Noto Sans Symbols"/>
              <a:buChar char="◾"/>
              <a:defRPr b="0" i="0" sz="1600" u="none" cap="none" strike="noStrike">
                <a:solidFill>
                  <a:schemeClr val="dk1"/>
                </a:solidFill>
                <a:latin typeface="Rambla"/>
                <a:ea typeface="Rambla"/>
                <a:cs typeface="Rambla"/>
                <a:sym typeface="Rambla"/>
              </a:defRPr>
            </a:lvl9pPr>
          </a:lstStyle>
          <a:p/>
        </p:txBody>
      </p:sp>
      <p:sp>
        <p:nvSpPr>
          <p:cNvPr id="34" name="Shape 34"/>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000" u="none">
                <a:solidFill>
                  <a:schemeClr val="dk1"/>
                </a:solidFill>
                <a:latin typeface="Rambla"/>
                <a:ea typeface="Rambla"/>
                <a:cs typeface="Rambla"/>
                <a:sym typeface="Rambla"/>
              </a:defRPr>
            </a:lvl1pPr>
            <a:lvl2pPr indent="0" lvl="1" marL="4572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2pPr>
            <a:lvl3pPr indent="0" lvl="2" marL="9144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3pPr>
            <a:lvl4pPr indent="0" lvl="3" marL="13716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4pPr>
            <a:lvl5pPr indent="0" lvl="4" marL="18288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5pPr>
            <a:lvl6pPr indent="0" lvl="5" marL="22860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6pPr>
            <a:lvl7pPr indent="0" lvl="6" marL="32004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7pPr>
            <a:lvl8pPr indent="0" lvl="7" marL="45720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8pPr>
            <a:lvl9pPr indent="0" lvl="8" marL="64008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9pPr>
          </a:lstStyle>
          <a:p/>
        </p:txBody>
      </p:sp>
      <p:sp>
        <p:nvSpPr>
          <p:cNvPr id="35" name="Shape 35"/>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dk1"/>
                </a:solidFill>
                <a:latin typeface="Rambla"/>
                <a:ea typeface="Rambla"/>
                <a:cs typeface="Rambla"/>
                <a:sym typeface="Rambla"/>
              </a:defRPr>
            </a:lvl1pPr>
            <a:lvl2pPr indent="0" lvl="1" marL="4572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2pPr>
            <a:lvl3pPr indent="0" lvl="2" marL="9144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3pPr>
            <a:lvl4pPr indent="0" lvl="3" marL="13716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4pPr>
            <a:lvl5pPr indent="0" lvl="4" marL="18288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5pPr>
            <a:lvl6pPr indent="0" lvl="5" marL="22860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6pPr>
            <a:lvl7pPr indent="0" lvl="6" marL="32004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7pPr>
            <a:lvl8pPr indent="0" lvl="7" marL="45720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8pPr>
            <a:lvl9pPr indent="0" lvl="8" marL="64008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9pPr>
          </a:lstStyle>
          <a:p/>
        </p:txBody>
      </p:sp>
      <p:sp>
        <p:nvSpPr>
          <p:cNvPr id="36" name="Shape 36"/>
          <p:cNvSpPr txBox="1"/>
          <p:nvPr>
            <p:ph idx="12" type="sldNum"/>
          </p:nvPr>
        </p:nvSpPr>
        <p:spPr>
          <a:xfrm>
            <a:off x="8647111" y="6408737"/>
            <a:ext cx="366711"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Rambla"/>
              <a:buNone/>
            </a:pPr>
            <a:fld id="{00000000-1234-1234-1234-123412341234}" type="slidenum">
              <a:rPr b="0" i="0" lang="es-AR" sz="1000" u="none">
                <a:solidFill>
                  <a:schemeClr val="dk1"/>
                </a:solidFill>
                <a:latin typeface="Rambla"/>
                <a:ea typeface="Rambla"/>
                <a:cs typeface="Rambla"/>
                <a:sym typeface="Rambla"/>
              </a:rPr>
              <a:t>‹#›</a:t>
            </a:fld>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59" name="Shape 59"/>
        <p:cNvGrpSpPr/>
        <p:nvPr/>
      </p:nvGrpSpPr>
      <p:grpSpPr>
        <a:xfrm>
          <a:off x="0" y="0"/>
          <a:ext cx="0" cy="0"/>
          <a:chOff x="0" y="0"/>
          <a:chExt cx="0" cy="0"/>
        </a:xfrm>
      </p:grpSpPr>
      <p:sp>
        <p:nvSpPr>
          <p:cNvPr id="60" name="Shape 60"/>
          <p:cNvSpPr/>
          <p:nvPr/>
        </p:nvSpPr>
        <p:spPr>
          <a:xfrm>
            <a:off x="500062" y="5945187"/>
            <a:ext cx="4940299" cy="920749"/>
          </a:xfrm>
          <a:custGeom>
            <a:pathLst>
              <a:path extrusionOk="0" h="120000" w="120000">
                <a:moveTo>
                  <a:pt x="0" y="712"/>
                </a:moveTo>
                <a:lnTo>
                  <a:pt x="119999" y="120000"/>
                </a:lnTo>
                <a:lnTo>
                  <a:pt x="89106" y="120000"/>
                </a:lnTo>
                <a:lnTo>
                  <a:pt x="16" y="0"/>
                </a:lnTo>
              </a:path>
            </a:pathLst>
          </a:custGeom>
          <a:solidFill>
            <a:srgbClr val="9FCBDC">
              <a:alpha val="39607"/>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Rambla"/>
              <a:ea typeface="Rambla"/>
              <a:cs typeface="Rambla"/>
              <a:sym typeface="Rambla"/>
            </a:endParaRPr>
          </a:p>
        </p:txBody>
      </p:sp>
      <p:sp>
        <p:nvSpPr>
          <p:cNvPr id="61" name="Shape 61"/>
          <p:cNvSpPr/>
          <p:nvPr/>
        </p:nvSpPr>
        <p:spPr>
          <a:xfrm>
            <a:off x="485775" y="5938837"/>
            <a:ext cx="3690937" cy="933450"/>
          </a:xfrm>
          <a:custGeom>
            <a:pathLst>
              <a:path extrusionOk="0" h="120000" w="120000">
                <a:moveTo>
                  <a:pt x="0" y="0"/>
                </a:moveTo>
                <a:lnTo>
                  <a:pt x="119999" y="119387"/>
                </a:lnTo>
                <a:lnTo>
                  <a:pt x="94759" y="120000"/>
                </a:lnTo>
                <a:lnTo>
                  <a:pt x="257" y="816"/>
                </a:lnTo>
              </a:path>
            </a:pathLst>
          </a:cu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Rambla"/>
              <a:ea typeface="Rambla"/>
              <a:cs typeface="Rambla"/>
              <a:sym typeface="Rambla"/>
            </a:endParaRPr>
          </a:p>
        </p:txBody>
      </p:sp>
      <p:grpSp>
        <p:nvGrpSpPr>
          <p:cNvPr id="62" name="Shape 62"/>
          <p:cNvGrpSpPr/>
          <p:nvPr/>
        </p:nvGrpSpPr>
        <p:grpSpPr>
          <a:xfrm>
            <a:off x="-12700" y="5784850"/>
            <a:ext cx="3414712" cy="1092199"/>
            <a:chOff x="-12700" y="5784850"/>
            <a:chExt cx="3414712" cy="1092199"/>
          </a:xfrm>
        </p:grpSpPr>
        <p:pic>
          <p:nvPicPr>
            <p:cNvPr id="63" name="Shape 63"/>
            <p:cNvPicPr preferRelativeResize="0"/>
            <p:nvPr/>
          </p:nvPicPr>
          <p:blipFill rotWithShape="1">
            <a:blip r:embed="rId2">
              <a:alphaModFix/>
            </a:blip>
            <a:srcRect b="0" l="0" r="0" t="0"/>
            <a:stretch/>
          </p:blipFill>
          <p:spPr>
            <a:xfrm>
              <a:off x="-12700" y="5784850"/>
              <a:ext cx="3414712" cy="1092199"/>
            </a:xfrm>
            <a:prstGeom prst="rect">
              <a:avLst/>
            </a:prstGeom>
            <a:noFill/>
            <a:ln>
              <a:noFill/>
            </a:ln>
          </p:spPr>
        </p:pic>
        <p:sp>
          <p:nvSpPr>
            <p:cNvPr id="64" name="Shape 64"/>
            <p:cNvSpPr txBox="1"/>
            <p:nvPr/>
          </p:nvSpPr>
          <p:spPr>
            <a:xfrm>
              <a:off x="277812" y="6421437"/>
              <a:ext cx="1700212" cy="3603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Rambla"/>
                <a:ea typeface="Rambla"/>
                <a:cs typeface="Rambla"/>
                <a:sym typeface="Rambla"/>
              </a:endParaRPr>
            </a:p>
          </p:txBody>
        </p:sp>
      </p:grpSp>
      <p:pic>
        <p:nvPicPr>
          <p:cNvPr id="65" name="Shape 65"/>
          <p:cNvPicPr preferRelativeResize="0"/>
          <p:nvPr/>
        </p:nvPicPr>
        <p:blipFill rotWithShape="1">
          <a:blip r:embed="rId3">
            <a:alphaModFix/>
          </a:blip>
          <a:srcRect b="0" l="0" r="0" t="0"/>
          <a:stretch/>
        </p:blipFill>
        <p:spPr>
          <a:xfrm>
            <a:off x="-19050" y="5772150"/>
            <a:ext cx="3421062" cy="1109661"/>
          </a:xfrm>
          <a:prstGeom prst="rect">
            <a:avLst/>
          </a:prstGeom>
          <a:noFill/>
          <a:ln>
            <a:noFill/>
          </a:ln>
        </p:spPr>
      </p:pic>
      <p:sp>
        <p:nvSpPr>
          <p:cNvPr id="66" name="Shape 66"/>
          <p:cNvSpPr/>
          <p:nvPr/>
        </p:nvSpPr>
        <p:spPr>
          <a:xfrm>
            <a:off x="3636962" y="3005136"/>
            <a:ext cx="182561" cy="228600"/>
          </a:xfrm>
          <a:prstGeom prst="chevron">
            <a:avLst>
              <a:gd fmla="val 10800" name="adj"/>
            </a:avLst>
          </a:prstGeom>
          <a:gradFill>
            <a:gsLst>
              <a:gs pos="0">
                <a:srgbClr val="1389A6"/>
              </a:gs>
              <a:gs pos="72000">
                <a:srgbClr val="50B8DA"/>
              </a:gs>
              <a:gs pos="100000">
                <a:srgbClr val="7FC4DD"/>
              </a:gs>
            </a:gsLst>
            <a:lin ang="16200000" scaled="0"/>
          </a:gradFill>
          <a:ln cap="rnd" cmpd="sng" w="9525">
            <a:solidFill>
              <a:srgbClr val="1E768C"/>
            </a:solidFill>
            <a:prstDash val="solid"/>
            <a:miter/>
            <a:headEnd len="med" w="med" type="none"/>
            <a:tailEnd len="med" w="med" type="none"/>
          </a:ln>
          <a:effectLst>
            <a:outerShdw blurRad="63500" dir="5400000" dist="25400">
              <a:srgbClr val="000000">
                <a:alpha val="45882"/>
              </a:srgbClr>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Rambla"/>
              <a:ea typeface="Rambla"/>
              <a:cs typeface="Rambla"/>
              <a:sym typeface="Rambla"/>
            </a:endParaRPr>
          </a:p>
        </p:txBody>
      </p:sp>
      <p:sp>
        <p:nvSpPr>
          <p:cNvPr id="67" name="Shape 67"/>
          <p:cNvSpPr/>
          <p:nvPr/>
        </p:nvSpPr>
        <p:spPr>
          <a:xfrm>
            <a:off x="3449637" y="3005136"/>
            <a:ext cx="184149" cy="228600"/>
          </a:xfrm>
          <a:prstGeom prst="chevron">
            <a:avLst>
              <a:gd fmla="val 10800" name="adj"/>
            </a:avLst>
          </a:prstGeom>
          <a:gradFill>
            <a:gsLst>
              <a:gs pos="0">
                <a:srgbClr val="1389A6"/>
              </a:gs>
              <a:gs pos="72000">
                <a:srgbClr val="50B8DA"/>
              </a:gs>
              <a:gs pos="100000">
                <a:srgbClr val="7FC4DD"/>
              </a:gs>
            </a:gsLst>
            <a:lin ang="16200000" scaled="0"/>
          </a:gradFill>
          <a:ln cap="rnd" cmpd="sng" w="9525">
            <a:solidFill>
              <a:srgbClr val="1E768C"/>
            </a:solidFill>
            <a:prstDash val="solid"/>
            <a:miter/>
            <a:headEnd len="med" w="med" type="none"/>
            <a:tailEnd len="med" w="med" type="none"/>
          </a:ln>
          <a:effectLst>
            <a:outerShdw blurRad="63500" dir="5400000" dist="25400">
              <a:srgbClr val="000000">
                <a:alpha val="45882"/>
              </a:srgbClr>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Rambla"/>
              <a:ea typeface="Rambla"/>
              <a:cs typeface="Rambla"/>
              <a:sym typeface="Rambla"/>
            </a:endParaRPr>
          </a:p>
        </p:txBody>
      </p:sp>
      <p:sp>
        <p:nvSpPr>
          <p:cNvPr id="68" name="Shape 68"/>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l">
              <a:spcBef>
                <a:spcPts val="0"/>
              </a:spcBef>
              <a:buClr>
                <a:schemeClr val="lt2"/>
              </a:buClr>
              <a:buFont typeface="Rambla"/>
              <a:buNone/>
              <a:defRPr b="1" i="0" sz="4100" u="none" cap="none" strike="noStrike">
                <a:solidFill>
                  <a:schemeClr val="lt2"/>
                </a:solidFill>
                <a:latin typeface="Rambla"/>
                <a:ea typeface="Rambla"/>
                <a:cs typeface="Rambla"/>
                <a:sym typeface="Rambl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9" name="Shape 69"/>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7573" lvl="0" marL="365760" marR="0" rtl="0" algn="l">
              <a:spcBef>
                <a:spcPts val="400"/>
              </a:spcBef>
              <a:spcAft>
                <a:spcPts val="0"/>
              </a:spcAft>
              <a:buClr>
                <a:schemeClr val="accent1"/>
              </a:buClr>
              <a:buSzPct val="68000"/>
              <a:buFont typeface="Noto Sans Symbols"/>
              <a:buChar char="▶"/>
              <a:defRPr b="0" i="0" sz="2700" u="none" cap="none" strike="noStrike">
                <a:solidFill>
                  <a:schemeClr val="lt1"/>
                </a:solidFill>
                <a:latin typeface="Rambla"/>
                <a:ea typeface="Rambla"/>
                <a:cs typeface="Rambla"/>
                <a:sym typeface="Rambla"/>
              </a:defRPr>
            </a:lvl1pPr>
            <a:lvl2pPr indent="-94741" lvl="1" marL="621792" marR="0" rtl="0" algn="l">
              <a:spcBef>
                <a:spcPts val="324"/>
              </a:spcBef>
              <a:buClr>
                <a:schemeClr val="accent1"/>
              </a:buClr>
              <a:buSzPct val="100000"/>
              <a:buFont typeface="Verdana"/>
              <a:buChar char="◦"/>
              <a:defRPr b="0" i="0" sz="2300" u="none" cap="none" strike="noStrike">
                <a:solidFill>
                  <a:schemeClr val="lt1"/>
                </a:solidFill>
                <a:latin typeface="Rambla"/>
                <a:ea typeface="Rambla"/>
                <a:cs typeface="Rambla"/>
                <a:sym typeface="Rambla"/>
              </a:defRPr>
            </a:lvl2pPr>
            <a:lvl3pPr indent="-103886" lvl="2" marL="859536" marR="0" rtl="0" algn="l">
              <a:spcBef>
                <a:spcPts val="350"/>
              </a:spcBef>
              <a:buClr>
                <a:schemeClr val="accent2"/>
              </a:buClr>
              <a:buSzPct val="100000"/>
              <a:buFont typeface="Noto Sans Symbols"/>
              <a:buChar char="⚫"/>
              <a:defRPr b="0" i="0" sz="2100" u="none" cap="none" strike="noStrike">
                <a:solidFill>
                  <a:schemeClr val="lt1"/>
                </a:solidFill>
                <a:latin typeface="Rambla"/>
                <a:ea typeface="Rambla"/>
                <a:cs typeface="Rambla"/>
                <a:sym typeface="Rambla"/>
              </a:defRPr>
            </a:lvl3pPr>
            <a:lvl4pPr indent="-107950" lvl="3" marL="1143000" marR="0" rtl="0" algn="l">
              <a:spcBef>
                <a:spcPts val="350"/>
              </a:spcBef>
              <a:buClr>
                <a:schemeClr val="accent2"/>
              </a:buClr>
              <a:buSzPct val="100000"/>
              <a:buFont typeface="Noto Sans Symbols"/>
              <a:buChar char="⚫"/>
              <a:defRPr b="0" i="0" sz="1900" u="none" cap="none" strike="noStrike">
                <a:solidFill>
                  <a:schemeClr val="lt1"/>
                </a:solidFill>
                <a:latin typeface="Rambla"/>
                <a:ea typeface="Rambla"/>
                <a:cs typeface="Rambla"/>
                <a:sym typeface="Rambla"/>
              </a:defRPr>
            </a:lvl4pPr>
            <a:lvl5pPr indent="-114300" lvl="4" marL="1371600" marR="0" rtl="0" algn="l">
              <a:spcBef>
                <a:spcPts val="350"/>
              </a:spcBef>
              <a:buClr>
                <a:schemeClr val="accent2"/>
              </a:buClr>
              <a:buSzPct val="100000"/>
              <a:buFont typeface="Noto Sans Symbols"/>
              <a:buChar char="⚫"/>
              <a:defRPr b="0" i="0" sz="1800" u="none" cap="none" strike="noStrike">
                <a:solidFill>
                  <a:schemeClr val="lt1"/>
                </a:solidFill>
                <a:latin typeface="Rambla"/>
                <a:ea typeface="Rambla"/>
                <a:cs typeface="Rambla"/>
                <a:sym typeface="Rambla"/>
              </a:defRPr>
            </a:lvl5pPr>
            <a:lvl6pPr indent="-114300" lvl="5" marL="1600200" marR="0" rtl="0" algn="l">
              <a:spcBef>
                <a:spcPts val="350"/>
              </a:spcBef>
              <a:buClr>
                <a:schemeClr val="accent3"/>
              </a:buClr>
              <a:buSzPct val="100000"/>
              <a:buFont typeface="Noto Sans Symbols"/>
              <a:buChar char="◾"/>
              <a:defRPr b="0" i="0" sz="1800" u="none" cap="none" strike="noStrike">
                <a:solidFill>
                  <a:schemeClr val="lt1"/>
                </a:solidFill>
                <a:latin typeface="Rambla"/>
                <a:ea typeface="Rambla"/>
                <a:cs typeface="Rambla"/>
                <a:sym typeface="Rambla"/>
              </a:defRPr>
            </a:lvl6pPr>
            <a:lvl7pPr indent="-127000" lvl="6" marL="1828800" marR="0" rtl="0" algn="l">
              <a:spcBef>
                <a:spcPts val="350"/>
              </a:spcBef>
              <a:buClr>
                <a:schemeClr val="accent3"/>
              </a:buClr>
              <a:buSzPct val="100000"/>
              <a:buFont typeface="Noto Sans Symbols"/>
              <a:buChar char="◾"/>
              <a:defRPr b="0" i="0" sz="1600" u="none" cap="none" strike="noStrike">
                <a:solidFill>
                  <a:schemeClr val="lt1"/>
                </a:solidFill>
                <a:latin typeface="Rambla"/>
                <a:ea typeface="Rambla"/>
                <a:cs typeface="Rambla"/>
                <a:sym typeface="Rambla"/>
              </a:defRPr>
            </a:lvl7pPr>
            <a:lvl8pPr indent="-127000" lvl="7" marL="2057400" marR="0" rtl="0" algn="l">
              <a:spcBef>
                <a:spcPts val="350"/>
              </a:spcBef>
              <a:buClr>
                <a:schemeClr val="accent3"/>
              </a:buClr>
              <a:buSzPct val="100000"/>
              <a:buFont typeface="Noto Sans Symbols"/>
              <a:buChar char="◾"/>
              <a:defRPr b="0" i="0" sz="1600" u="none" cap="none" strike="noStrike">
                <a:solidFill>
                  <a:schemeClr val="lt1"/>
                </a:solidFill>
                <a:latin typeface="Rambla"/>
                <a:ea typeface="Rambla"/>
                <a:cs typeface="Rambla"/>
                <a:sym typeface="Rambla"/>
              </a:defRPr>
            </a:lvl8pPr>
            <a:lvl9pPr indent="-127000" lvl="8" marL="2286000" marR="0" rtl="0" algn="l">
              <a:spcBef>
                <a:spcPts val="350"/>
              </a:spcBef>
              <a:buClr>
                <a:schemeClr val="accent3"/>
              </a:buClr>
              <a:buSzPct val="100000"/>
              <a:buFont typeface="Noto Sans Symbols"/>
              <a:buChar char="◾"/>
              <a:defRPr b="0" i="0" sz="1600" u="none" cap="none" strike="noStrike">
                <a:solidFill>
                  <a:schemeClr val="lt1"/>
                </a:solidFill>
                <a:latin typeface="Rambla"/>
                <a:ea typeface="Rambla"/>
                <a:cs typeface="Rambla"/>
                <a:sym typeface="Rambla"/>
              </a:defRPr>
            </a:lvl9pPr>
          </a:lstStyle>
          <a:p/>
        </p:txBody>
      </p:sp>
      <p:sp>
        <p:nvSpPr>
          <p:cNvPr id="70" name="Shape 70"/>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000" u="none">
                <a:solidFill>
                  <a:schemeClr val="lt1"/>
                </a:solidFill>
                <a:latin typeface="Rambla"/>
                <a:ea typeface="Rambla"/>
                <a:cs typeface="Rambla"/>
                <a:sym typeface="Rambla"/>
              </a:defRPr>
            </a:lvl1pPr>
            <a:lvl2pPr indent="0" lvl="1" marL="4572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2pPr>
            <a:lvl3pPr indent="0" lvl="2" marL="9144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3pPr>
            <a:lvl4pPr indent="0" lvl="3" marL="13716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4pPr>
            <a:lvl5pPr indent="0" lvl="4" marL="18288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5pPr>
            <a:lvl6pPr indent="0" lvl="5" marL="22860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6pPr>
            <a:lvl7pPr indent="0" lvl="6" marL="32004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7pPr>
            <a:lvl8pPr indent="0" lvl="7" marL="45720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8pPr>
            <a:lvl9pPr indent="0" lvl="8" marL="64008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9pPr>
          </a:lstStyle>
          <a:p/>
        </p:txBody>
      </p:sp>
      <p:sp>
        <p:nvSpPr>
          <p:cNvPr id="71" name="Shape 71"/>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lt1"/>
                </a:solidFill>
                <a:latin typeface="Rambla"/>
                <a:ea typeface="Rambla"/>
                <a:cs typeface="Rambla"/>
                <a:sym typeface="Rambla"/>
              </a:defRPr>
            </a:lvl1pPr>
            <a:lvl2pPr indent="0" lvl="1" marL="4572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2pPr>
            <a:lvl3pPr indent="0" lvl="2" marL="9144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3pPr>
            <a:lvl4pPr indent="0" lvl="3" marL="13716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4pPr>
            <a:lvl5pPr indent="0" lvl="4" marL="18288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5pPr>
            <a:lvl6pPr indent="0" lvl="5" marL="22860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6pPr>
            <a:lvl7pPr indent="0" lvl="6" marL="32004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7pPr>
            <a:lvl8pPr indent="0" lvl="7" marL="45720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8pPr>
            <a:lvl9pPr indent="0" lvl="8" marL="64008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9pPr>
          </a:lstStyle>
          <a:p/>
        </p:txBody>
      </p:sp>
      <p:sp>
        <p:nvSpPr>
          <p:cNvPr id="72" name="Shape 72"/>
          <p:cNvSpPr txBox="1"/>
          <p:nvPr>
            <p:ph idx="12" type="sldNum"/>
          </p:nvPr>
        </p:nvSpPr>
        <p:spPr>
          <a:xfrm>
            <a:off x="8647111" y="6408737"/>
            <a:ext cx="366711"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Rambla"/>
              <a:buNone/>
            </a:pPr>
            <a:fld id="{00000000-1234-1234-1234-123412341234}" type="slidenum">
              <a:rPr b="0" i="0" lang="es-AR" sz="1000" u="none">
                <a:solidFill>
                  <a:schemeClr val="lt1"/>
                </a:solidFill>
                <a:latin typeface="Rambla"/>
                <a:ea typeface="Rambla"/>
                <a:cs typeface="Rambla"/>
                <a:sym typeface="Rambla"/>
              </a:rPr>
              <a:t>‹#›</a:t>
            </a:fld>
          </a:p>
        </p:txBody>
      </p:sp>
    </p:spTree>
  </p:cSld>
  <p:clrMap accent1="accent1" accent2="accent2" accent3="accent3" accent4="accent4" accent5="accent5" accent6="accent6" bg1="lt1" bg2="dk2" tx1="dk1" tx2="lt2" folHlink="folHlink" hlink="hlink"/>
  <p:sldLayoutIdLst>
    <p:sldLayoutId id="2147483653"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79" name="Shape 79"/>
        <p:cNvGrpSpPr/>
        <p:nvPr/>
      </p:nvGrpSpPr>
      <p:grpSpPr>
        <a:xfrm>
          <a:off x="0" y="0"/>
          <a:ext cx="0" cy="0"/>
          <a:chOff x="0" y="0"/>
          <a:chExt cx="0" cy="0"/>
        </a:xfrm>
      </p:grpSpPr>
      <p:sp>
        <p:nvSpPr>
          <p:cNvPr id="80" name="Shape 80"/>
          <p:cNvSpPr/>
          <p:nvPr/>
        </p:nvSpPr>
        <p:spPr>
          <a:xfrm>
            <a:off x="500062" y="5945187"/>
            <a:ext cx="4940299" cy="920749"/>
          </a:xfrm>
          <a:custGeom>
            <a:pathLst>
              <a:path extrusionOk="0" h="120000" w="120000">
                <a:moveTo>
                  <a:pt x="0" y="712"/>
                </a:moveTo>
                <a:lnTo>
                  <a:pt x="119999" y="120000"/>
                </a:lnTo>
                <a:lnTo>
                  <a:pt x="89106" y="120000"/>
                </a:lnTo>
                <a:lnTo>
                  <a:pt x="16" y="0"/>
                </a:lnTo>
              </a:path>
            </a:pathLst>
          </a:custGeom>
          <a:solidFill>
            <a:srgbClr val="9FCBDC">
              <a:alpha val="39607"/>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Rambla"/>
              <a:ea typeface="Rambla"/>
              <a:cs typeface="Rambla"/>
              <a:sym typeface="Rambla"/>
            </a:endParaRPr>
          </a:p>
        </p:txBody>
      </p:sp>
      <p:sp>
        <p:nvSpPr>
          <p:cNvPr id="81" name="Shape 81"/>
          <p:cNvSpPr/>
          <p:nvPr/>
        </p:nvSpPr>
        <p:spPr>
          <a:xfrm>
            <a:off x="485775" y="5938837"/>
            <a:ext cx="3690937" cy="933450"/>
          </a:xfrm>
          <a:custGeom>
            <a:pathLst>
              <a:path extrusionOk="0" h="120000" w="120000">
                <a:moveTo>
                  <a:pt x="0" y="0"/>
                </a:moveTo>
                <a:lnTo>
                  <a:pt x="119999" y="119387"/>
                </a:lnTo>
                <a:lnTo>
                  <a:pt x="94759" y="120000"/>
                </a:lnTo>
                <a:lnTo>
                  <a:pt x="257" y="816"/>
                </a:lnTo>
              </a:path>
            </a:pathLst>
          </a:cu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Rambla"/>
              <a:ea typeface="Rambla"/>
              <a:cs typeface="Rambla"/>
              <a:sym typeface="Rambla"/>
            </a:endParaRPr>
          </a:p>
        </p:txBody>
      </p:sp>
      <p:grpSp>
        <p:nvGrpSpPr>
          <p:cNvPr id="82" name="Shape 82"/>
          <p:cNvGrpSpPr/>
          <p:nvPr/>
        </p:nvGrpSpPr>
        <p:grpSpPr>
          <a:xfrm>
            <a:off x="-12700" y="5784850"/>
            <a:ext cx="3414712" cy="1092199"/>
            <a:chOff x="-12700" y="5784850"/>
            <a:chExt cx="3414712" cy="1092199"/>
          </a:xfrm>
        </p:grpSpPr>
        <p:pic>
          <p:nvPicPr>
            <p:cNvPr id="83" name="Shape 83"/>
            <p:cNvPicPr preferRelativeResize="0"/>
            <p:nvPr/>
          </p:nvPicPr>
          <p:blipFill rotWithShape="1">
            <a:blip r:embed="rId2">
              <a:alphaModFix/>
            </a:blip>
            <a:srcRect b="0" l="0" r="0" t="0"/>
            <a:stretch/>
          </p:blipFill>
          <p:spPr>
            <a:xfrm>
              <a:off x="-12700" y="5784850"/>
              <a:ext cx="3414712" cy="1092199"/>
            </a:xfrm>
            <a:prstGeom prst="rect">
              <a:avLst/>
            </a:prstGeom>
            <a:noFill/>
            <a:ln>
              <a:noFill/>
            </a:ln>
          </p:spPr>
        </p:pic>
        <p:sp>
          <p:nvSpPr>
            <p:cNvPr id="84" name="Shape 84"/>
            <p:cNvSpPr txBox="1"/>
            <p:nvPr/>
          </p:nvSpPr>
          <p:spPr>
            <a:xfrm>
              <a:off x="277812" y="6421437"/>
              <a:ext cx="1700212" cy="3603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Rambla"/>
                <a:ea typeface="Rambla"/>
                <a:cs typeface="Rambla"/>
                <a:sym typeface="Rambla"/>
              </a:endParaRPr>
            </a:p>
          </p:txBody>
        </p:sp>
      </p:grpSp>
      <p:pic>
        <p:nvPicPr>
          <p:cNvPr id="85" name="Shape 85"/>
          <p:cNvPicPr preferRelativeResize="0"/>
          <p:nvPr/>
        </p:nvPicPr>
        <p:blipFill rotWithShape="1">
          <a:blip r:embed="rId3">
            <a:alphaModFix/>
          </a:blip>
          <a:srcRect b="0" l="0" r="0" t="0"/>
          <a:stretch/>
        </p:blipFill>
        <p:spPr>
          <a:xfrm>
            <a:off x="-19050" y="5772150"/>
            <a:ext cx="3421062" cy="1109661"/>
          </a:xfrm>
          <a:prstGeom prst="rect">
            <a:avLst/>
          </a:prstGeom>
          <a:noFill/>
          <a:ln>
            <a:noFill/>
          </a:ln>
        </p:spPr>
      </p:pic>
      <p:sp>
        <p:nvSpPr>
          <p:cNvPr id="86" name="Shape 8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l">
              <a:spcBef>
                <a:spcPts val="0"/>
              </a:spcBef>
              <a:buClr>
                <a:schemeClr val="lt2"/>
              </a:buClr>
              <a:buFont typeface="Rambla"/>
              <a:buNone/>
              <a:defRPr b="1" i="0" sz="4100" u="none" cap="none" strike="noStrike">
                <a:solidFill>
                  <a:schemeClr val="lt2"/>
                </a:solidFill>
                <a:latin typeface="Rambla"/>
                <a:ea typeface="Rambla"/>
                <a:cs typeface="Rambla"/>
                <a:sym typeface="Rambl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7" name="Shape 87"/>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7573" lvl="0" marL="365760" marR="0" rtl="0" algn="l">
              <a:spcBef>
                <a:spcPts val="400"/>
              </a:spcBef>
              <a:spcAft>
                <a:spcPts val="0"/>
              </a:spcAft>
              <a:buClr>
                <a:schemeClr val="accent1"/>
              </a:buClr>
              <a:buSzPct val="68000"/>
              <a:buFont typeface="Noto Sans Symbols"/>
              <a:buChar char="▶"/>
              <a:defRPr b="0" i="0" sz="2700" u="none" cap="none" strike="noStrike">
                <a:solidFill>
                  <a:schemeClr val="lt1"/>
                </a:solidFill>
                <a:latin typeface="Rambla"/>
                <a:ea typeface="Rambla"/>
                <a:cs typeface="Rambla"/>
                <a:sym typeface="Rambla"/>
              </a:defRPr>
            </a:lvl1pPr>
            <a:lvl2pPr indent="-94741" lvl="1" marL="621792" marR="0" rtl="0" algn="l">
              <a:spcBef>
                <a:spcPts val="324"/>
              </a:spcBef>
              <a:buClr>
                <a:schemeClr val="accent1"/>
              </a:buClr>
              <a:buSzPct val="100000"/>
              <a:buFont typeface="Verdana"/>
              <a:buChar char="◦"/>
              <a:defRPr b="0" i="0" sz="2300" u="none" cap="none" strike="noStrike">
                <a:solidFill>
                  <a:schemeClr val="lt1"/>
                </a:solidFill>
                <a:latin typeface="Rambla"/>
                <a:ea typeface="Rambla"/>
                <a:cs typeface="Rambla"/>
                <a:sym typeface="Rambla"/>
              </a:defRPr>
            </a:lvl2pPr>
            <a:lvl3pPr indent="-103886" lvl="2" marL="859536" marR="0" rtl="0" algn="l">
              <a:spcBef>
                <a:spcPts val="350"/>
              </a:spcBef>
              <a:buClr>
                <a:schemeClr val="accent2"/>
              </a:buClr>
              <a:buSzPct val="100000"/>
              <a:buFont typeface="Noto Sans Symbols"/>
              <a:buChar char="⚫"/>
              <a:defRPr b="0" i="0" sz="2100" u="none" cap="none" strike="noStrike">
                <a:solidFill>
                  <a:schemeClr val="lt1"/>
                </a:solidFill>
                <a:latin typeface="Rambla"/>
                <a:ea typeface="Rambla"/>
                <a:cs typeface="Rambla"/>
                <a:sym typeface="Rambla"/>
              </a:defRPr>
            </a:lvl3pPr>
            <a:lvl4pPr indent="-107950" lvl="3" marL="1143000" marR="0" rtl="0" algn="l">
              <a:spcBef>
                <a:spcPts val="350"/>
              </a:spcBef>
              <a:buClr>
                <a:schemeClr val="accent2"/>
              </a:buClr>
              <a:buSzPct val="100000"/>
              <a:buFont typeface="Noto Sans Symbols"/>
              <a:buChar char="⚫"/>
              <a:defRPr b="0" i="0" sz="1900" u="none" cap="none" strike="noStrike">
                <a:solidFill>
                  <a:schemeClr val="lt1"/>
                </a:solidFill>
                <a:latin typeface="Rambla"/>
                <a:ea typeface="Rambla"/>
                <a:cs typeface="Rambla"/>
                <a:sym typeface="Rambla"/>
              </a:defRPr>
            </a:lvl4pPr>
            <a:lvl5pPr indent="-114300" lvl="4" marL="1371600" marR="0" rtl="0" algn="l">
              <a:spcBef>
                <a:spcPts val="350"/>
              </a:spcBef>
              <a:buClr>
                <a:schemeClr val="accent2"/>
              </a:buClr>
              <a:buSzPct val="100000"/>
              <a:buFont typeface="Noto Sans Symbols"/>
              <a:buChar char="⚫"/>
              <a:defRPr b="0" i="0" sz="1800" u="none" cap="none" strike="noStrike">
                <a:solidFill>
                  <a:schemeClr val="lt1"/>
                </a:solidFill>
                <a:latin typeface="Rambla"/>
                <a:ea typeface="Rambla"/>
                <a:cs typeface="Rambla"/>
                <a:sym typeface="Rambla"/>
              </a:defRPr>
            </a:lvl5pPr>
            <a:lvl6pPr indent="-114300" lvl="5" marL="1600200" marR="0" rtl="0" algn="l">
              <a:spcBef>
                <a:spcPts val="350"/>
              </a:spcBef>
              <a:buClr>
                <a:schemeClr val="accent3"/>
              </a:buClr>
              <a:buSzPct val="100000"/>
              <a:buFont typeface="Noto Sans Symbols"/>
              <a:buChar char="◾"/>
              <a:defRPr b="0" i="0" sz="1800" u="none" cap="none" strike="noStrike">
                <a:solidFill>
                  <a:schemeClr val="lt1"/>
                </a:solidFill>
                <a:latin typeface="Rambla"/>
                <a:ea typeface="Rambla"/>
                <a:cs typeface="Rambla"/>
                <a:sym typeface="Rambla"/>
              </a:defRPr>
            </a:lvl6pPr>
            <a:lvl7pPr indent="-127000" lvl="6" marL="1828800" marR="0" rtl="0" algn="l">
              <a:spcBef>
                <a:spcPts val="350"/>
              </a:spcBef>
              <a:buClr>
                <a:schemeClr val="accent3"/>
              </a:buClr>
              <a:buSzPct val="100000"/>
              <a:buFont typeface="Noto Sans Symbols"/>
              <a:buChar char="◾"/>
              <a:defRPr b="0" i="0" sz="1600" u="none" cap="none" strike="noStrike">
                <a:solidFill>
                  <a:schemeClr val="lt1"/>
                </a:solidFill>
                <a:latin typeface="Rambla"/>
                <a:ea typeface="Rambla"/>
                <a:cs typeface="Rambla"/>
                <a:sym typeface="Rambla"/>
              </a:defRPr>
            </a:lvl7pPr>
            <a:lvl8pPr indent="-127000" lvl="7" marL="2057400" marR="0" rtl="0" algn="l">
              <a:spcBef>
                <a:spcPts val="350"/>
              </a:spcBef>
              <a:buClr>
                <a:schemeClr val="accent3"/>
              </a:buClr>
              <a:buSzPct val="100000"/>
              <a:buFont typeface="Noto Sans Symbols"/>
              <a:buChar char="◾"/>
              <a:defRPr b="0" i="0" sz="1600" u="none" cap="none" strike="noStrike">
                <a:solidFill>
                  <a:schemeClr val="lt1"/>
                </a:solidFill>
                <a:latin typeface="Rambla"/>
                <a:ea typeface="Rambla"/>
                <a:cs typeface="Rambla"/>
                <a:sym typeface="Rambla"/>
              </a:defRPr>
            </a:lvl8pPr>
            <a:lvl9pPr indent="-127000" lvl="8" marL="2286000" marR="0" rtl="0" algn="l">
              <a:spcBef>
                <a:spcPts val="350"/>
              </a:spcBef>
              <a:buClr>
                <a:schemeClr val="accent3"/>
              </a:buClr>
              <a:buSzPct val="100000"/>
              <a:buFont typeface="Noto Sans Symbols"/>
              <a:buChar char="◾"/>
              <a:defRPr b="0" i="0" sz="1600" u="none" cap="none" strike="noStrike">
                <a:solidFill>
                  <a:schemeClr val="lt1"/>
                </a:solidFill>
                <a:latin typeface="Rambla"/>
                <a:ea typeface="Rambla"/>
                <a:cs typeface="Rambla"/>
                <a:sym typeface="Rambla"/>
              </a:defRPr>
            </a:lvl9pPr>
          </a:lstStyle>
          <a:p/>
        </p:txBody>
      </p:sp>
      <p:sp>
        <p:nvSpPr>
          <p:cNvPr id="88" name="Shape 88"/>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000" u="none">
                <a:solidFill>
                  <a:schemeClr val="lt1"/>
                </a:solidFill>
                <a:latin typeface="Rambla"/>
                <a:ea typeface="Rambla"/>
                <a:cs typeface="Rambla"/>
                <a:sym typeface="Rambla"/>
              </a:defRPr>
            </a:lvl1pPr>
            <a:lvl2pPr indent="0" lvl="1" marL="4572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2pPr>
            <a:lvl3pPr indent="0" lvl="2" marL="9144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3pPr>
            <a:lvl4pPr indent="0" lvl="3" marL="13716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4pPr>
            <a:lvl5pPr indent="0" lvl="4" marL="18288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5pPr>
            <a:lvl6pPr indent="0" lvl="5" marL="22860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6pPr>
            <a:lvl7pPr indent="0" lvl="6" marL="32004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7pPr>
            <a:lvl8pPr indent="0" lvl="7" marL="45720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8pPr>
            <a:lvl9pPr indent="0" lvl="8" marL="64008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9pPr>
          </a:lstStyle>
          <a:p/>
        </p:txBody>
      </p:sp>
      <p:sp>
        <p:nvSpPr>
          <p:cNvPr id="89" name="Shape 89"/>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lt1"/>
                </a:solidFill>
                <a:latin typeface="Rambla"/>
                <a:ea typeface="Rambla"/>
                <a:cs typeface="Rambla"/>
                <a:sym typeface="Rambla"/>
              </a:defRPr>
            </a:lvl1pPr>
            <a:lvl2pPr indent="0" lvl="1" marL="4572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2pPr>
            <a:lvl3pPr indent="0" lvl="2" marL="9144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3pPr>
            <a:lvl4pPr indent="0" lvl="3" marL="13716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4pPr>
            <a:lvl5pPr indent="0" lvl="4" marL="18288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5pPr>
            <a:lvl6pPr indent="0" lvl="5" marL="22860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6pPr>
            <a:lvl7pPr indent="0" lvl="6" marL="32004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7pPr>
            <a:lvl8pPr indent="0" lvl="7" marL="45720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8pPr>
            <a:lvl9pPr indent="0" lvl="8" marL="64008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9pPr>
          </a:lstStyle>
          <a:p/>
        </p:txBody>
      </p:sp>
      <p:sp>
        <p:nvSpPr>
          <p:cNvPr id="90" name="Shape 90"/>
          <p:cNvSpPr txBox="1"/>
          <p:nvPr>
            <p:ph idx="12" type="sldNum"/>
          </p:nvPr>
        </p:nvSpPr>
        <p:spPr>
          <a:xfrm>
            <a:off x="8647111" y="6408737"/>
            <a:ext cx="366711"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Rambla"/>
              <a:buNone/>
            </a:pPr>
            <a:fld id="{00000000-1234-1234-1234-123412341234}" type="slidenum">
              <a:rPr b="0" i="0" lang="es-AR" sz="1000" u="none">
                <a:solidFill>
                  <a:schemeClr val="lt1"/>
                </a:solidFill>
                <a:latin typeface="Rambla"/>
                <a:ea typeface="Rambla"/>
                <a:cs typeface="Rambla"/>
                <a:sym typeface="Rambla"/>
              </a:rPr>
              <a:t>‹#›</a:t>
            </a:fld>
          </a:p>
        </p:txBody>
      </p:sp>
    </p:spTree>
  </p:cSld>
  <p:clrMap accent1="accent1" accent2="accent2" accent3="accent3" accent4="accent4" accent5="accent5" accent6="accent6" bg1="lt1" bg2="dk2" tx1="dk1" tx2="lt2" folHlink="folHlink" hlink="hlink"/>
  <p:sldLayoutIdLst>
    <p:sldLayoutId id="2147483654"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98" name="Shape 98"/>
        <p:cNvGrpSpPr/>
        <p:nvPr/>
      </p:nvGrpSpPr>
      <p:grpSpPr>
        <a:xfrm>
          <a:off x="0" y="0"/>
          <a:ext cx="0" cy="0"/>
          <a:chOff x="0" y="0"/>
          <a:chExt cx="0" cy="0"/>
        </a:xfrm>
      </p:grpSpPr>
      <p:sp>
        <p:nvSpPr>
          <p:cNvPr id="99" name="Shape 99"/>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l">
              <a:spcBef>
                <a:spcPts val="0"/>
              </a:spcBef>
              <a:buClr>
                <a:schemeClr val="dk2"/>
              </a:buClr>
              <a:buFont typeface="Rambla"/>
              <a:buNone/>
              <a:defRPr b="1" i="0" sz="4100" u="none" cap="none" strike="noStrike">
                <a:solidFill>
                  <a:schemeClr val="dk2"/>
                </a:solidFill>
                <a:latin typeface="Rambla"/>
                <a:ea typeface="Rambla"/>
                <a:cs typeface="Rambla"/>
                <a:sym typeface="Rambl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00" name="Shape 100"/>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7573" lvl="0" marL="365760" marR="0" rtl="0" algn="l">
              <a:spcBef>
                <a:spcPts val="400"/>
              </a:spcBef>
              <a:spcAft>
                <a:spcPts val="0"/>
              </a:spcAft>
              <a:buClr>
                <a:schemeClr val="accent1"/>
              </a:buClr>
              <a:buSzPct val="68000"/>
              <a:buFont typeface="Noto Sans Symbols"/>
              <a:buChar char="▶"/>
              <a:defRPr b="0" i="0" sz="2700" u="none" cap="none" strike="noStrike">
                <a:solidFill>
                  <a:schemeClr val="dk1"/>
                </a:solidFill>
                <a:latin typeface="Rambla"/>
                <a:ea typeface="Rambla"/>
                <a:cs typeface="Rambla"/>
                <a:sym typeface="Rambla"/>
              </a:defRPr>
            </a:lvl1pPr>
            <a:lvl2pPr indent="-94741" lvl="1" marL="621792" marR="0" rtl="0" algn="l">
              <a:spcBef>
                <a:spcPts val="324"/>
              </a:spcBef>
              <a:buClr>
                <a:schemeClr val="accent1"/>
              </a:buClr>
              <a:buSzPct val="100000"/>
              <a:buFont typeface="Verdana"/>
              <a:buChar char="◦"/>
              <a:defRPr b="0" i="0" sz="2300" u="none" cap="none" strike="noStrike">
                <a:solidFill>
                  <a:schemeClr val="dk1"/>
                </a:solidFill>
                <a:latin typeface="Rambla"/>
                <a:ea typeface="Rambla"/>
                <a:cs typeface="Rambla"/>
                <a:sym typeface="Rambla"/>
              </a:defRPr>
            </a:lvl2pPr>
            <a:lvl3pPr indent="-103886" lvl="2" marL="859536" marR="0" rtl="0" algn="l">
              <a:spcBef>
                <a:spcPts val="350"/>
              </a:spcBef>
              <a:buClr>
                <a:schemeClr val="accent2"/>
              </a:buClr>
              <a:buSzPct val="100000"/>
              <a:buFont typeface="Noto Sans Symbols"/>
              <a:buChar char="⚫"/>
              <a:defRPr b="0" i="0" sz="2100" u="none" cap="none" strike="noStrike">
                <a:solidFill>
                  <a:schemeClr val="dk1"/>
                </a:solidFill>
                <a:latin typeface="Rambla"/>
                <a:ea typeface="Rambla"/>
                <a:cs typeface="Rambla"/>
                <a:sym typeface="Rambla"/>
              </a:defRPr>
            </a:lvl3pPr>
            <a:lvl4pPr indent="-107950" lvl="3" marL="1143000" marR="0" rtl="0" algn="l">
              <a:spcBef>
                <a:spcPts val="350"/>
              </a:spcBef>
              <a:buClr>
                <a:schemeClr val="accent2"/>
              </a:buClr>
              <a:buSzPct val="100000"/>
              <a:buFont typeface="Noto Sans Symbols"/>
              <a:buChar char="⚫"/>
              <a:defRPr b="0" i="0" sz="1900" u="none" cap="none" strike="noStrike">
                <a:solidFill>
                  <a:schemeClr val="dk1"/>
                </a:solidFill>
                <a:latin typeface="Rambla"/>
                <a:ea typeface="Rambla"/>
                <a:cs typeface="Rambla"/>
                <a:sym typeface="Rambla"/>
              </a:defRPr>
            </a:lvl4pPr>
            <a:lvl5pPr indent="-114300" lvl="4" marL="1371600" marR="0" rtl="0" algn="l">
              <a:spcBef>
                <a:spcPts val="350"/>
              </a:spcBef>
              <a:buClr>
                <a:schemeClr val="accent2"/>
              </a:buClr>
              <a:buSzPct val="100000"/>
              <a:buFont typeface="Noto Sans Symbols"/>
              <a:buChar char="⚫"/>
              <a:defRPr b="0" i="0" sz="1800" u="none" cap="none" strike="noStrike">
                <a:solidFill>
                  <a:schemeClr val="dk1"/>
                </a:solidFill>
                <a:latin typeface="Rambla"/>
                <a:ea typeface="Rambla"/>
                <a:cs typeface="Rambla"/>
                <a:sym typeface="Rambla"/>
              </a:defRPr>
            </a:lvl5pPr>
            <a:lvl6pPr indent="-114300" lvl="5" marL="1600200" marR="0" rtl="0" algn="l">
              <a:spcBef>
                <a:spcPts val="350"/>
              </a:spcBef>
              <a:buClr>
                <a:schemeClr val="accent3"/>
              </a:buClr>
              <a:buSzPct val="100000"/>
              <a:buFont typeface="Noto Sans Symbols"/>
              <a:buChar char="◾"/>
              <a:defRPr b="0" i="0" sz="1800" u="none" cap="none" strike="noStrike">
                <a:solidFill>
                  <a:schemeClr val="dk1"/>
                </a:solidFill>
                <a:latin typeface="Rambla"/>
                <a:ea typeface="Rambla"/>
                <a:cs typeface="Rambla"/>
                <a:sym typeface="Rambla"/>
              </a:defRPr>
            </a:lvl6pPr>
            <a:lvl7pPr indent="-127000" lvl="6" marL="1828800" marR="0" rtl="0" algn="l">
              <a:spcBef>
                <a:spcPts val="350"/>
              </a:spcBef>
              <a:buClr>
                <a:schemeClr val="accent3"/>
              </a:buClr>
              <a:buSzPct val="100000"/>
              <a:buFont typeface="Noto Sans Symbols"/>
              <a:buChar char="◾"/>
              <a:defRPr b="0" i="0" sz="1600" u="none" cap="none" strike="noStrike">
                <a:solidFill>
                  <a:schemeClr val="dk1"/>
                </a:solidFill>
                <a:latin typeface="Rambla"/>
                <a:ea typeface="Rambla"/>
                <a:cs typeface="Rambla"/>
                <a:sym typeface="Rambla"/>
              </a:defRPr>
            </a:lvl7pPr>
            <a:lvl8pPr indent="-127000" lvl="7" marL="2057400" marR="0" rtl="0" algn="l">
              <a:spcBef>
                <a:spcPts val="350"/>
              </a:spcBef>
              <a:buClr>
                <a:schemeClr val="accent3"/>
              </a:buClr>
              <a:buSzPct val="100000"/>
              <a:buFont typeface="Noto Sans Symbols"/>
              <a:buChar char="◾"/>
              <a:defRPr b="0" i="0" sz="1600" u="none" cap="none" strike="noStrike">
                <a:solidFill>
                  <a:schemeClr val="dk1"/>
                </a:solidFill>
                <a:latin typeface="Rambla"/>
                <a:ea typeface="Rambla"/>
                <a:cs typeface="Rambla"/>
                <a:sym typeface="Rambla"/>
              </a:defRPr>
            </a:lvl8pPr>
            <a:lvl9pPr indent="-127000" lvl="8" marL="2286000" marR="0" rtl="0" algn="l">
              <a:spcBef>
                <a:spcPts val="350"/>
              </a:spcBef>
              <a:buClr>
                <a:schemeClr val="accent3"/>
              </a:buClr>
              <a:buSzPct val="100000"/>
              <a:buFont typeface="Noto Sans Symbols"/>
              <a:buChar char="◾"/>
              <a:defRPr b="0" i="0" sz="1600" u="none" cap="none" strike="noStrike">
                <a:solidFill>
                  <a:schemeClr val="dk1"/>
                </a:solidFill>
                <a:latin typeface="Rambla"/>
                <a:ea typeface="Rambla"/>
                <a:cs typeface="Rambla"/>
                <a:sym typeface="Rambla"/>
              </a:defRPr>
            </a:lvl9pPr>
          </a:lstStyle>
          <a:p/>
        </p:txBody>
      </p:sp>
      <p:sp>
        <p:nvSpPr>
          <p:cNvPr id="101" name="Shape 101"/>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000" u="none">
                <a:solidFill>
                  <a:schemeClr val="dk1"/>
                </a:solidFill>
                <a:latin typeface="Rambla"/>
                <a:ea typeface="Rambla"/>
                <a:cs typeface="Rambla"/>
                <a:sym typeface="Rambla"/>
              </a:defRPr>
            </a:lvl1pPr>
            <a:lvl2pPr indent="0" lvl="1" marL="4572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2pPr>
            <a:lvl3pPr indent="0" lvl="2" marL="9144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3pPr>
            <a:lvl4pPr indent="0" lvl="3" marL="13716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4pPr>
            <a:lvl5pPr indent="0" lvl="4" marL="18288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5pPr>
            <a:lvl6pPr indent="0" lvl="5" marL="22860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6pPr>
            <a:lvl7pPr indent="0" lvl="6" marL="32004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7pPr>
            <a:lvl8pPr indent="0" lvl="7" marL="45720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8pPr>
            <a:lvl9pPr indent="0" lvl="8" marL="64008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9pPr>
          </a:lstStyle>
          <a:p/>
        </p:txBody>
      </p:sp>
      <p:sp>
        <p:nvSpPr>
          <p:cNvPr id="102" name="Shape 102"/>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dk1"/>
                </a:solidFill>
                <a:latin typeface="Rambla"/>
                <a:ea typeface="Rambla"/>
                <a:cs typeface="Rambla"/>
                <a:sym typeface="Rambla"/>
              </a:defRPr>
            </a:lvl1pPr>
            <a:lvl2pPr indent="0" lvl="1" marL="4572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2pPr>
            <a:lvl3pPr indent="0" lvl="2" marL="9144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3pPr>
            <a:lvl4pPr indent="0" lvl="3" marL="13716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4pPr>
            <a:lvl5pPr indent="0" lvl="4" marL="18288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5pPr>
            <a:lvl6pPr indent="0" lvl="5" marL="22860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6pPr>
            <a:lvl7pPr indent="0" lvl="6" marL="32004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7pPr>
            <a:lvl8pPr indent="0" lvl="7" marL="45720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8pPr>
            <a:lvl9pPr indent="0" lvl="8" marL="64008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9pPr>
          </a:lstStyle>
          <a:p/>
        </p:txBody>
      </p:sp>
      <p:sp>
        <p:nvSpPr>
          <p:cNvPr id="103" name="Shape 103"/>
          <p:cNvSpPr txBox="1"/>
          <p:nvPr>
            <p:ph idx="12" type="sldNum"/>
          </p:nvPr>
        </p:nvSpPr>
        <p:spPr>
          <a:xfrm>
            <a:off x="8647111" y="6408737"/>
            <a:ext cx="366711"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Rambla"/>
              <a:buNone/>
            </a:pPr>
            <a:fld id="{00000000-1234-1234-1234-123412341234}" type="slidenum">
              <a:rPr b="0" i="0" lang="es-AR" sz="1000" u="none">
                <a:solidFill>
                  <a:schemeClr val="dk1"/>
                </a:solidFill>
                <a:latin typeface="Rambla"/>
                <a:ea typeface="Rambla"/>
                <a:cs typeface="Rambla"/>
                <a:sym typeface="Rambla"/>
              </a:rPr>
              <a:t>‹#›</a:t>
            </a:fld>
          </a:p>
        </p:txBody>
      </p:sp>
    </p:spTree>
  </p:cSld>
  <p:clrMap accent1="accent1" accent2="accent2" accent3="accent3" accent4="accent4" accent5="accent5" accent6="accent6" bg1="lt1" bg2="dk2" tx1="dk1" tx2="lt2" folHlink="folHlink" hlink="hlink"/>
  <p:sldLayoutIdLst>
    <p:sldLayoutId id="2147483655"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13" name="Shape 113"/>
        <p:cNvGrpSpPr/>
        <p:nvPr/>
      </p:nvGrpSpPr>
      <p:grpSpPr>
        <a:xfrm>
          <a:off x="0" y="0"/>
          <a:ext cx="0" cy="0"/>
          <a:chOff x="0" y="0"/>
          <a:chExt cx="0" cy="0"/>
        </a:xfrm>
      </p:grpSpPr>
      <p:sp>
        <p:nvSpPr>
          <p:cNvPr id="114" name="Shape 114"/>
          <p:cNvSpPr/>
          <p:nvPr/>
        </p:nvSpPr>
        <p:spPr>
          <a:xfrm>
            <a:off x="500062" y="5945187"/>
            <a:ext cx="4940299" cy="920749"/>
          </a:xfrm>
          <a:custGeom>
            <a:pathLst>
              <a:path extrusionOk="0" h="120000" w="120000">
                <a:moveTo>
                  <a:pt x="0" y="712"/>
                </a:moveTo>
                <a:lnTo>
                  <a:pt x="119999" y="120000"/>
                </a:lnTo>
                <a:lnTo>
                  <a:pt x="89106" y="120000"/>
                </a:lnTo>
                <a:lnTo>
                  <a:pt x="16" y="0"/>
                </a:lnTo>
              </a:path>
            </a:pathLst>
          </a:custGeom>
          <a:solidFill>
            <a:srgbClr val="9FCBDC">
              <a:alpha val="39607"/>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Rambla"/>
              <a:ea typeface="Rambla"/>
              <a:cs typeface="Rambla"/>
              <a:sym typeface="Rambla"/>
            </a:endParaRPr>
          </a:p>
        </p:txBody>
      </p:sp>
      <p:sp>
        <p:nvSpPr>
          <p:cNvPr id="115" name="Shape 115"/>
          <p:cNvSpPr/>
          <p:nvPr/>
        </p:nvSpPr>
        <p:spPr>
          <a:xfrm>
            <a:off x="485775" y="5938837"/>
            <a:ext cx="3690937" cy="933450"/>
          </a:xfrm>
          <a:custGeom>
            <a:pathLst>
              <a:path extrusionOk="0" h="120000" w="120000">
                <a:moveTo>
                  <a:pt x="0" y="0"/>
                </a:moveTo>
                <a:lnTo>
                  <a:pt x="119999" y="119387"/>
                </a:lnTo>
                <a:lnTo>
                  <a:pt x="94759" y="120000"/>
                </a:lnTo>
                <a:lnTo>
                  <a:pt x="257" y="816"/>
                </a:lnTo>
              </a:path>
            </a:pathLst>
          </a:cu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Rambla"/>
              <a:ea typeface="Rambla"/>
              <a:cs typeface="Rambla"/>
              <a:sym typeface="Rambla"/>
            </a:endParaRPr>
          </a:p>
        </p:txBody>
      </p:sp>
      <p:grpSp>
        <p:nvGrpSpPr>
          <p:cNvPr id="116" name="Shape 116"/>
          <p:cNvGrpSpPr/>
          <p:nvPr/>
        </p:nvGrpSpPr>
        <p:grpSpPr>
          <a:xfrm>
            <a:off x="-12700" y="5784850"/>
            <a:ext cx="3414712" cy="1092199"/>
            <a:chOff x="-12700" y="5784850"/>
            <a:chExt cx="3414712" cy="1092199"/>
          </a:xfrm>
        </p:grpSpPr>
        <p:pic>
          <p:nvPicPr>
            <p:cNvPr id="117" name="Shape 117"/>
            <p:cNvPicPr preferRelativeResize="0"/>
            <p:nvPr/>
          </p:nvPicPr>
          <p:blipFill rotWithShape="1">
            <a:blip r:embed="rId2">
              <a:alphaModFix/>
            </a:blip>
            <a:srcRect b="0" l="0" r="0" t="0"/>
            <a:stretch/>
          </p:blipFill>
          <p:spPr>
            <a:xfrm>
              <a:off x="-12700" y="5784850"/>
              <a:ext cx="3414712" cy="1092199"/>
            </a:xfrm>
            <a:prstGeom prst="rect">
              <a:avLst/>
            </a:prstGeom>
            <a:noFill/>
            <a:ln>
              <a:noFill/>
            </a:ln>
          </p:spPr>
        </p:pic>
        <p:sp>
          <p:nvSpPr>
            <p:cNvPr id="118" name="Shape 118"/>
            <p:cNvSpPr txBox="1"/>
            <p:nvPr/>
          </p:nvSpPr>
          <p:spPr>
            <a:xfrm>
              <a:off x="277812" y="6421437"/>
              <a:ext cx="1700212" cy="3603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Rambla"/>
                <a:ea typeface="Rambla"/>
                <a:cs typeface="Rambla"/>
                <a:sym typeface="Rambla"/>
              </a:endParaRPr>
            </a:p>
          </p:txBody>
        </p:sp>
      </p:grpSp>
      <p:pic>
        <p:nvPicPr>
          <p:cNvPr id="119" name="Shape 119"/>
          <p:cNvPicPr preferRelativeResize="0"/>
          <p:nvPr/>
        </p:nvPicPr>
        <p:blipFill rotWithShape="1">
          <a:blip r:embed="rId3">
            <a:alphaModFix/>
          </a:blip>
          <a:srcRect b="0" l="0" r="0" t="0"/>
          <a:stretch/>
        </p:blipFill>
        <p:spPr>
          <a:xfrm>
            <a:off x="-19050" y="5772150"/>
            <a:ext cx="3421062" cy="1109661"/>
          </a:xfrm>
          <a:prstGeom prst="rect">
            <a:avLst/>
          </a:prstGeom>
          <a:noFill/>
          <a:ln>
            <a:noFill/>
          </a:ln>
        </p:spPr>
      </p:pic>
      <p:sp>
        <p:nvSpPr>
          <p:cNvPr id="120" name="Shape 12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l">
              <a:spcBef>
                <a:spcPts val="0"/>
              </a:spcBef>
              <a:buClr>
                <a:schemeClr val="lt2"/>
              </a:buClr>
              <a:buFont typeface="Rambla"/>
              <a:buNone/>
              <a:defRPr b="1" i="0" sz="4100" u="none" cap="none" strike="noStrike">
                <a:solidFill>
                  <a:schemeClr val="lt2"/>
                </a:solidFill>
                <a:latin typeface="Rambla"/>
                <a:ea typeface="Rambla"/>
                <a:cs typeface="Rambla"/>
                <a:sym typeface="Rambl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21" name="Shape 121"/>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7573" lvl="0" marL="365760" marR="0" rtl="0" algn="l">
              <a:spcBef>
                <a:spcPts val="400"/>
              </a:spcBef>
              <a:spcAft>
                <a:spcPts val="0"/>
              </a:spcAft>
              <a:buClr>
                <a:schemeClr val="accent1"/>
              </a:buClr>
              <a:buSzPct val="68000"/>
              <a:buFont typeface="Noto Sans Symbols"/>
              <a:buChar char="▶"/>
              <a:defRPr b="0" i="0" sz="2700" u="none" cap="none" strike="noStrike">
                <a:solidFill>
                  <a:schemeClr val="lt1"/>
                </a:solidFill>
                <a:latin typeface="Rambla"/>
                <a:ea typeface="Rambla"/>
                <a:cs typeface="Rambla"/>
                <a:sym typeface="Rambla"/>
              </a:defRPr>
            </a:lvl1pPr>
            <a:lvl2pPr indent="-94741" lvl="1" marL="621792" marR="0" rtl="0" algn="l">
              <a:spcBef>
                <a:spcPts val="324"/>
              </a:spcBef>
              <a:buClr>
                <a:schemeClr val="accent1"/>
              </a:buClr>
              <a:buSzPct val="100000"/>
              <a:buFont typeface="Verdana"/>
              <a:buChar char="◦"/>
              <a:defRPr b="0" i="0" sz="2300" u="none" cap="none" strike="noStrike">
                <a:solidFill>
                  <a:schemeClr val="lt1"/>
                </a:solidFill>
                <a:latin typeface="Rambla"/>
                <a:ea typeface="Rambla"/>
                <a:cs typeface="Rambla"/>
                <a:sym typeface="Rambla"/>
              </a:defRPr>
            </a:lvl2pPr>
            <a:lvl3pPr indent="-103886" lvl="2" marL="859536" marR="0" rtl="0" algn="l">
              <a:spcBef>
                <a:spcPts val="350"/>
              </a:spcBef>
              <a:buClr>
                <a:schemeClr val="accent2"/>
              </a:buClr>
              <a:buSzPct val="100000"/>
              <a:buFont typeface="Noto Sans Symbols"/>
              <a:buChar char="⚫"/>
              <a:defRPr b="0" i="0" sz="2100" u="none" cap="none" strike="noStrike">
                <a:solidFill>
                  <a:schemeClr val="lt1"/>
                </a:solidFill>
                <a:latin typeface="Rambla"/>
                <a:ea typeface="Rambla"/>
                <a:cs typeface="Rambla"/>
                <a:sym typeface="Rambla"/>
              </a:defRPr>
            </a:lvl3pPr>
            <a:lvl4pPr indent="-107950" lvl="3" marL="1143000" marR="0" rtl="0" algn="l">
              <a:spcBef>
                <a:spcPts val="350"/>
              </a:spcBef>
              <a:buClr>
                <a:schemeClr val="accent2"/>
              </a:buClr>
              <a:buSzPct val="100000"/>
              <a:buFont typeface="Noto Sans Symbols"/>
              <a:buChar char="⚫"/>
              <a:defRPr b="0" i="0" sz="1900" u="none" cap="none" strike="noStrike">
                <a:solidFill>
                  <a:schemeClr val="lt1"/>
                </a:solidFill>
                <a:latin typeface="Rambla"/>
                <a:ea typeface="Rambla"/>
                <a:cs typeface="Rambla"/>
                <a:sym typeface="Rambla"/>
              </a:defRPr>
            </a:lvl4pPr>
            <a:lvl5pPr indent="-114300" lvl="4" marL="1371600" marR="0" rtl="0" algn="l">
              <a:spcBef>
                <a:spcPts val="350"/>
              </a:spcBef>
              <a:buClr>
                <a:schemeClr val="accent2"/>
              </a:buClr>
              <a:buSzPct val="100000"/>
              <a:buFont typeface="Noto Sans Symbols"/>
              <a:buChar char="⚫"/>
              <a:defRPr b="0" i="0" sz="1800" u="none" cap="none" strike="noStrike">
                <a:solidFill>
                  <a:schemeClr val="lt1"/>
                </a:solidFill>
                <a:latin typeface="Rambla"/>
                <a:ea typeface="Rambla"/>
                <a:cs typeface="Rambla"/>
                <a:sym typeface="Rambla"/>
              </a:defRPr>
            </a:lvl5pPr>
            <a:lvl6pPr indent="-114300" lvl="5" marL="1600200" marR="0" rtl="0" algn="l">
              <a:spcBef>
                <a:spcPts val="350"/>
              </a:spcBef>
              <a:buClr>
                <a:schemeClr val="accent3"/>
              </a:buClr>
              <a:buSzPct val="100000"/>
              <a:buFont typeface="Noto Sans Symbols"/>
              <a:buChar char="◾"/>
              <a:defRPr b="0" i="0" sz="1800" u="none" cap="none" strike="noStrike">
                <a:solidFill>
                  <a:schemeClr val="lt1"/>
                </a:solidFill>
                <a:latin typeface="Rambla"/>
                <a:ea typeface="Rambla"/>
                <a:cs typeface="Rambla"/>
                <a:sym typeface="Rambla"/>
              </a:defRPr>
            </a:lvl6pPr>
            <a:lvl7pPr indent="-127000" lvl="6" marL="1828800" marR="0" rtl="0" algn="l">
              <a:spcBef>
                <a:spcPts val="350"/>
              </a:spcBef>
              <a:buClr>
                <a:schemeClr val="accent3"/>
              </a:buClr>
              <a:buSzPct val="100000"/>
              <a:buFont typeface="Noto Sans Symbols"/>
              <a:buChar char="◾"/>
              <a:defRPr b="0" i="0" sz="1600" u="none" cap="none" strike="noStrike">
                <a:solidFill>
                  <a:schemeClr val="lt1"/>
                </a:solidFill>
                <a:latin typeface="Rambla"/>
                <a:ea typeface="Rambla"/>
                <a:cs typeface="Rambla"/>
                <a:sym typeface="Rambla"/>
              </a:defRPr>
            </a:lvl7pPr>
            <a:lvl8pPr indent="-127000" lvl="7" marL="2057400" marR="0" rtl="0" algn="l">
              <a:spcBef>
                <a:spcPts val="350"/>
              </a:spcBef>
              <a:buClr>
                <a:schemeClr val="accent3"/>
              </a:buClr>
              <a:buSzPct val="100000"/>
              <a:buFont typeface="Noto Sans Symbols"/>
              <a:buChar char="◾"/>
              <a:defRPr b="0" i="0" sz="1600" u="none" cap="none" strike="noStrike">
                <a:solidFill>
                  <a:schemeClr val="lt1"/>
                </a:solidFill>
                <a:latin typeface="Rambla"/>
                <a:ea typeface="Rambla"/>
                <a:cs typeface="Rambla"/>
                <a:sym typeface="Rambla"/>
              </a:defRPr>
            </a:lvl8pPr>
            <a:lvl9pPr indent="-127000" lvl="8" marL="2286000" marR="0" rtl="0" algn="l">
              <a:spcBef>
                <a:spcPts val="350"/>
              </a:spcBef>
              <a:buClr>
                <a:schemeClr val="accent3"/>
              </a:buClr>
              <a:buSzPct val="100000"/>
              <a:buFont typeface="Noto Sans Symbols"/>
              <a:buChar char="◾"/>
              <a:defRPr b="0" i="0" sz="1600" u="none" cap="none" strike="noStrike">
                <a:solidFill>
                  <a:schemeClr val="lt1"/>
                </a:solidFill>
                <a:latin typeface="Rambla"/>
                <a:ea typeface="Rambla"/>
                <a:cs typeface="Rambla"/>
                <a:sym typeface="Rambla"/>
              </a:defRPr>
            </a:lvl9pPr>
          </a:lstStyle>
          <a:p/>
        </p:txBody>
      </p:sp>
      <p:sp>
        <p:nvSpPr>
          <p:cNvPr id="122" name="Shape 122"/>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000" u="none">
                <a:solidFill>
                  <a:schemeClr val="lt1"/>
                </a:solidFill>
                <a:latin typeface="Rambla"/>
                <a:ea typeface="Rambla"/>
                <a:cs typeface="Rambla"/>
                <a:sym typeface="Rambla"/>
              </a:defRPr>
            </a:lvl1pPr>
            <a:lvl2pPr indent="0" lvl="1" marL="4572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2pPr>
            <a:lvl3pPr indent="0" lvl="2" marL="9144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3pPr>
            <a:lvl4pPr indent="0" lvl="3" marL="13716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4pPr>
            <a:lvl5pPr indent="0" lvl="4" marL="18288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5pPr>
            <a:lvl6pPr indent="0" lvl="5" marL="22860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6pPr>
            <a:lvl7pPr indent="0" lvl="6" marL="32004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7pPr>
            <a:lvl8pPr indent="0" lvl="7" marL="45720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8pPr>
            <a:lvl9pPr indent="0" lvl="8" marL="64008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9pPr>
          </a:lstStyle>
          <a:p/>
        </p:txBody>
      </p:sp>
      <p:sp>
        <p:nvSpPr>
          <p:cNvPr id="123" name="Shape 123"/>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lt1"/>
                </a:solidFill>
                <a:latin typeface="Rambla"/>
                <a:ea typeface="Rambla"/>
                <a:cs typeface="Rambla"/>
                <a:sym typeface="Rambla"/>
              </a:defRPr>
            </a:lvl1pPr>
            <a:lvl2pPr indent="0" lvl="1" marL="4572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2pPr>
            <a:lvl3pPr indent="0" lvl="2" marL="9144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3pPr>
            <a:lvl4pPr indent="0" lvl="3" marL="13716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4pPr>
            <a:lvl5pPr indent="0" lvl="4" marL="18288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5pPr>
            <a:lvl6pPr indent="0" lvl="5" marL="22860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6pPr>
            <a:lvl7pPr indent="0" lvl="6" marL="32004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7pPr>
            <a:lvl8pPr indent="0" lvl="7" marL="45720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8pPr>
            <a:lvl9pPr indent="0" lvl="8" marL="64008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9pPr>
          </a:lstStyle>
          <a:p/>
        </p:txBody>
      </p:sp>
      <p:sp>
        <p:nvSpPr>
          <p:cNvPr id="124" name="Shape 124"/>
          <p:cNvSpPr txBox="1"/>
          <p:nvPr>
            <p:ph idx="12" type="sldNum"/>
          </p:nvPr>
        </p:nvSpPr>
        <p:spPr>
          <a:xfrm>
            <a:off x="8647111" y="6408737"/>
            <a:ext cx="366711"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Rambla"/>
              <a:buNone/>
            </a:pPr>
            <a:fld id="{00000000-1234-1234-1234-123412341234}" type="slidenum">
              <a:rPr b="0" i="0" lang="es-AR" sz="1000" u="none">
                <a:solidFill>
                  <a:schemeClr val="lt1"/>
                </a:solidFill>
                <a:latin typeface="Rambla"/>
                <a:ea typeface="Rambla"/>
                <a:cs typeface="Rambla"/>
                <a:sym typeface="Rambla"/>
              </a:rPr>
              <a:t>‹#›</a:t>
            </a:fld>
          </a:p>
        </p:txBody>
      </p:sp>
    </p:spTree>
  </p:cSld>
  <p:clrMap accent1="accent1" accent2="accent2" accent3="accent3" accent4="accent4" accent5="accent5" accent6="accent6" bg1="lt1" bg2="dk2" tx1="dk1" tx2="lt2" folHlink="folHlink" hlink="hlink"/>
  <p:sldLayoutIdLst>
    <p:sldLayoutId id="2147483656"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30" name="Shape 130"/>
        <p:cNvGrpSpPr/>
        <p:nvPr/>
      </p:nvGrpSpPr>
      <p:grpSpPr>
        <a:xfrm>
          <a:off x="0" y="0"/>
          <a:ext cx="0" cy="0"/>
          <a:chOff x="0" y="0"/>
          <a:chExt cx="0" cy="0"/>
        </a:xfrm>
      </p:grpSpPr>
      <p:sp>
        <p:nvSpPr>
          <p:cNvPr id="131" name="Shape 131"/>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l">
              <a:spcBef>
                <a:spcPts val="0"/>
              </a:spcBef>
              <a:buClr>
                <a:schemeClr val="dk2"/>
              </a:buClr>
              <a:buFont typeface="Rambla"/>
              <a:buNone/>
              <a:defRPr b="1" i="0" sz="4100" u="none" cap="none" strike="noStrike">
                <a:solidFill>
                  <a:schemeClr val="dk2"/>
                </a:solidFill>
                <a:latin typeface="Rambla"/>
                <a:ea typeface="Rambla"/>
                <a:cs typeface="Rambla"/>
                <a:sym typeface="Rambl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32" name="Shape 132"/>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7573" lvl="0" marL="365760" marR="0" rtl="0" algn="l">
              <a:spcBef>
                <a:spcPts val="400"/>
              </a:spcBef>
              <a:spcAft>
                <a:spcPts val="0"/>
              </a:spcAft>
              <a:buClr>
                <a:schemeClr val="accent1"/>
              </a:buClr>
              <a:buSzPct val="68000"/>
              <a:buFont typeface="Noto Sans Symbols"/>
              <a:buChar char="▶"/>
              <a:defRPr b="0" i="0" sz="2700" u="none" cap="none" strike="noStrike">
                <a:solidFill>
                  <a:schemeClr val="dk1"/>
                </a:solidFill>
                <a:latin typeface="Rambla"/>
                <a:ea typeface="Rambla"/>
                <a:cs typeface="Rambla"/>
                <a:sym typeface="Rambla"/>
              </a:defRPr>
            </a:lvl1pPr>
            <a:lvl2pPr indent="-94741" lvl="1" marL="621792" marR="0" rtl="0" algn="l">
              <a:spcBef>
                <a:spcPts val="324"/>
              </a:spcBef>
              <a:buClr>
                <a:schemeClr val="accent1"/>
              </a:buClr>
              <a:buSzPct val="100000"/>
              <a:buFont typeface="Verdana"/>
              <a:buChar char="◦"/>
              <a:defRPr b="0" i="0" sz="2300" u="none" cap="none" strike="noStrike">
                <a:solidFill>
                  <a:schemeClr val="dk1"/>
                </a:solidFill>
                <a:latin typeface="Rambla"/>
                <a:ea typeface="Rambla"/>
                <a:cs typeface="Rambla"/>
                <a:sym typeface="Rambla"/>
              </a:defRPr>
            </a:lvl2pPr>
            <a:lvl3pPr indent="-103886" lvl="2" marL="859536" marR="0" rtl="0" algn="l">
              <a:spcBef>
                <a:spcPts val="350"/>
              </a:spcBef>
              <a:buClr>
                <a:schemeClr val="accent2"/>
              </a:buClr>
              <a:buSzPct val="100000"/>
              <a:buFont typeface="Noto Sans Symbols"/>
              <a:buChar char="⚫"/>
              <a:defRPr b="0" i="0" sz="2100" u="none" cap="none" strike="noStrike">
                <a:solidFill>
                  <a:schemeClr val="dk1"/>
                </a:solidFill>
                <a:latin typeface="Rambla"/>
                <a:ea typeface="Rambla"/>
                <a:cs typeface="Rambla"/>
                <a:sym typeface="Rambla"/>
              </a:defRPr>
            </a:lvl3pPr>
            <a:lvl4pPr indent="-107950" lvl="3" marL="1143000" marR="0" rtl="0" algn="l">
              <a:spcBef>
                <a:spcPts val="350"/>
              </a:spcBef>
              <a:buClr>
                <a:schemeClr val="accent2"/>
              </a:buClr>
              <a:buSzPct val="100000"/>
              <a:buFont typeface="Noto Sans Symbols"/>
              <a:buChar char="⚫"/>
              <a:defRPr b="0" i="0" sz="1900" u="none" cap="none" strike="noStrike">
                <a:solidFill>
                  <a:schemeClr val="dk1"/>
                </a:solidFill>
                <a:latin typeface="Rambla"/>
                <a:ea typeface="Rambla"/>
                <a:cs typeface="Rambla"/>
                <a:sym typeface="Rambla"/>
              </a:defRPr>
            </a:lvl4pPr>
            <a:lvl5pPr indent="-114300" lvl="4" marL="1371600" marR="0" rtl="0" algn="l">
              <a:spcBef>
                <a:spcPts val="350"/>
              </a:spcBef>
              <a:buClr>
                <a:schemeClr val="accent2"/>
              </a:buClr>
              <a:buSzPct val="100000"/>
              <a:buFont typeface="Noto Sans Symbols"/>
              <a:buChar char="⚫"/>
              <a:defRPr b="0" i="0" sz="1800" u="none" cap="none" strike="noStrike">
                <a:solidFill>
                  <a:schemeClr val="dk1"/>
                </a:solidFill>
                <a:latin typeface="Rambla"/>
                <a:ea typeface="Rambla"/>
                <a:cs typeface="Rambla"/>
                <a:sym typeface="Rambla"/>
              </a:defRPr>
            </a:lvl5pPr>
            <a:lvl6pPr indent="-114300" lvl="5" marL="1600200" marR="0" rtl="0" algn="l">
              <a:spcBef>
                <a:spcPts val="350"/>
              </a:spcBef>
              <a:buClr>
                <a:schemeClr val="accent3"/>
              </a:buClr>
              <a:buSzPct val="100000"/>
              <a:buFont typeface="Noto Sans Symbols"/>
              <a:buChar char="◾"/>
              <a:defRPr b="0" i="0" sz="1800" u="none" cap="none" strike="noStrike">
                <a:solidFill>
                  <a:schemeClr val="dk1"/>
                </a:solidFill>
                <a:latin typeface="Rambla"/>
                <a:ea typeface="Rambla"/>
                <a:cs typeface="Rambla"/>
                <a:sym typeface="Rambla"/>
              </a:defRPr>
            </a:lvl6pPr>
            <a:lvl7pPr indent="-127000" lvl="6" marL="1828800" marR="0" rtl="0" algn="l">
              <a:spcBef>
                <a:spcPts val="350"/>
              </a:spcBef>
              <a:buClr>
                <a:schemeClr val="accent3"/>
              </a:buClr>
              <a:buSzPct val="100000"/>
              <a:buFont typeface="Noto Sans Symbols"/>
              <a:buChar char="◾"/>
              <a:defRPr b="0" i="0" sz="1600" u="none" cap="none" strike="noStrike">
                <a:solidFill>
                  <a:schemeClr val="dk1"/>
                </a:solidFill>
                <a:latin typeface="Rambla"/>
                <a:ea typeface="Rambla"/>
                <a:cs typeface="Rambla"/>
                <a:sym typeface="Rambla"/>
              </a:defRPr>
            </a:lvl7pPr>
            <a:lvl8pPr indent="-127000" lvl="7" marL="2057400" marR="0" rtl="0" algn="l">
              <a:spcBef>
                <a:spcPts val="350"/>
              </a:spcBef>
              <a:buClr>
                <a:schemeClr val="accent3"/>
              </a:buClr>
              <a:buSzPct val="100000"/>
              <a:buFont typeface="Noto Sans Symbols"/>
              <a:buChar char="◾"/>
              <a:defRPr b="0" i="0" sz="1600" u="none" cap="none" strike="noStrike">
                <a:solidFill>
                  <a:schemeClr val="dk1"/>
                </a:solidFill>
                <a:latin typeface="Rambla"/>
                <a:ea typeface="Rambla"/>
                <a:cs typeface="Rambla"/>
                <a:sym typeface="Rambla"/>
              </a:defRPr>
            </a:lvl8pPr>
            <a:lvl9pPr indent="-127000" lvl="8" marL="2286000" marR="0" rtl="0" algn="l">
              <a:spcBef>
                <a:spcPts val="350"/>
              </a:spcBef>
              <a:buClr>
                <a:schemeClr val="accent3"/>
              </a:buClr>
              <a:buSzPct val="100000"/>
              <a:buFont typeface="Noto Sans Symbols"/>
              <a:buChar char="◾"/>
              <a:defRPr b="0" i="0" sz="1600" u="none" cap="none" strike="noStrike">
                <a:solidFill>
                  <a:schemeClr val="dk1"/>
                </a:solidFill>
                <a:latin typeface="Rambla"/>
                <a:ea typeface="Rambla"/>
                <a:cs typeface="Rambla"/>
                <a:sym typeface="Rambla"/>
              </a:defRPr>
            </a:lvl9pPr>
          </a:lstStyle>
          <a:p/>
        </p:txBody>
      </p:sp>
      <p:sp>
        <p:nvSpPr>
          <p:cNvPr id="133" name="Shape 133"/>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000" u="none">
                <a:solidFill>
                  <a:schemeClr val="dk1"/>
                </a:solidFill>
                <a:latin typeface="Rambla"/>
                <a:ea typeface="Rambla"/>
                <a:cs typeface="Rambla"/>
                <a:sym typeface="Rambla"/>
              </a:defRPr>
            </a:lvl1pPr>
            <a:lvl2pPr indent="0" lvl="1" marL="4572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2pPr>
            <a:lvl3pPr indent="0" lvl="2" marL="9144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3pPr>
            <a:lvl4pPr indent="0" lvl="3" marL="13716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4pPr>
            <a:lvl5pPr indent="0" lvl="4" marL="18288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5pPr>
            <a:lvl6pPr indent="0" lvl="5" marL="22860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6pPr>
            <a:lvl7pPr indent="0" lvl="6" marL="32004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7pPr>
            <a:lvl8pPr indent="0" lvl="7" marL="45720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8pPr>
            <a:lvl9pPr indent="0" lvl="8" marL="64008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9pPr>
          </a:lstStyle>
          <a:p/>
        </p:txBody>
      </p:sp>
      <p:sp>
        <p:nvSpPr>
          <p:cNvPr id="134" name="Shape 134"/>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dk1"/>
                </a:solidFill>
                <a:latin typeface="Rambla"/>
                <a:ea typeface="Rambla"/>
                <a:cs typeface="Rambla"/>
                <a:sym typeface="Rambla"/>
              </a:defRPr>
            </a:lvl1pPr>
            <a:lvl2pPr indent="0" lvl="1" marL="4572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2pPr>
            <a:lvl3pPr indent="0" lvl="2" marL="9144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3pPr>
            <a:lvl4pPr indent="0" lvl="3" marL="13716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4pPr>
            <a:lvl5pPr indent="0" lvl="4" marL="18288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5pPr>
            <a:lvl6pPr indent="0" lvl="5" marL="22860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6pPr>
            <a:lvl7pPr indent="0" lvl="6" marL="32004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7pPr>
            <a:lvl8pPr indent="0" lvl="7" marL="45720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8pPr>
            <a:lvl9pPr indent="0" lvl="8" marL="6400800" marR="0" rtl="0" algn="l">
              <a:lnSpc>
                <a:spcPct val="100000"/>
              </a:lnSpc>
              <a:spcBef>
                <a:spcPts val="0"/>
              </a:spcBef>
              <a:spcAft>
                <a:spcPts val="0"/>
              </a:spcAft>
              <a:buNone/>
              <a:defRPr b="0" i="0" sz="1800" u="none" cap="none" strike="noStrike">
                <a:solidFill>
                  <a:schemeClr val="dk1"/>
                </a:solidFill>
                <a:latin typeface="Rambla"/>
                <a:ea typeface="Rambla"/>
                <a:cs typeface="Rambla"/>
                <a:sym typeface="Rambla"/>
              </a:defRPr>
            </a:lvl9pPr>
          </a:lstStyle>
          <a:p/>
        </p:txBody>
      </p:sp>
      <p:sp>
        <p:nvSpPr>
          <p:cNvPr id="135" name="Shape 135"/>
          <p:cNvSpPr txBox="1"/>
          <p:nvPr>
            <p:ph idx="12" type="sldNum"/>
          </p:nvPr>
        </p:nvSpPr>
        <p:spPr>
          <a:xfrm>
            <a:off x="8647111" y="6408737"/>
            <a:ext cx="366711"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Rambla"/>
              <a:buNone/>
            </a:pPr>
            <a:fld id="{00000000-1234-1234-1234-123412341234}" type="slidenum">
              <a:rPr b="0" i="0" lang="es-AR" sz="1000" u="none">
                <a:solidFill>
                  <a:schemeClr val="dk1"/>
                </a:solidFill>
                <a:latin typeface="Rambla"/>
                <a:ea typeface="Rambla"/>
                <a:cs typeface="Rambla"/>
                <a:sym typeface="Rambla"/>
              </a:rPr>
              <a:t>‹#›</a:t>
            </a:fld>
          </a:p>
        </p:txBody>
      </p:sp>
    </p:spTree>
  </p:cSld>
  <p:clrMap accent1="accent1" accent2="accent2" accent3="accent3" accent4="accent4" accent5="accent5" accent6="accent6" bg1="lt1" bg2="dk2" tx1="dk1" tx2="lt2" folHlink="folHlink" hlink="hlink"/>
  <p:sldLayoutIdLst>
    <p:sldLayoutId id="2147483657"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43" name="Shape 143"/>
        <p:cNvGrpSpPr/>
        <p:nvPr/>
      </p:nvGrpSpPr>
      <p:grpSpPr>
        <a:xfrm>
          <a:off x="0" y="0"/>
          <a:ext cx="0" cy="0"/>
          <a:chOff x="0" y="0"/>
          <a:chExt cx="0" cy="0"/>
        </a:xfrm>
      </p:grpSpPr>
      <p:sp>
        <p:nvSpPr>
          <p:cNvPr id="144" name="Shape 144"/>
          <p:cNvSpPr/>
          <p:nvPr/>
        </p:nvSpPr>
        <p:spPr>
          <a:xfrm>
            <a:off x="500062" y="5945187"/>
            <a:ext cx="4940299" cy="920749"/>
          </a:xfrm>
          <a:custGeom>
            <a:pathLst>
              <a:path extrusionOk="0" h="120000" w="120000">
                <a:moveTo>
                  <a:pt x="0" y="712"/>
                </a:moveTo>
                <a:lnTo>
                  <a:pt x="119999" y="120000"/>
                </a:lnTo>
                <a:lnTo>
                  <a:pt x="89106" y="120000"/>
                </a:lnTo>
                <a:lnTo>
                  <a:pt x="16" y="0"/>
                </a:lnTo>
              </a:path>
            </a:pathLst>
          </a:custGeom>
          <a:solidFill>
            <a:srgbClr val="9FCBDC">
              <a:alpha val="39607"/>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Rambla"/>
              <a:ea typeface="Rambla"/>
              <a:cs typeface="Rambla"/>
              <a:sym typeface="Rambla"/>
            </a:endParaRPr>
          </a:p>
        </p:txBody>
      </p:sp>
      <p:sp>
        <p:nvSpPr>
          <p:cNvPr id="145" name="Shape 145"/>
          <p:cNvSpPr/>
          <p:nvPr/>
        </p:nvSpPr>
        <p:spPr>
          <a:xfrm>
            <a:off x="485775" y="5938837"/>
            <a:ext cx="3690937" cy="933450"/>
          </a:xfrm>
          <a:custGeom>
            <a:pathLst>
              <a:path extrusionOk="0" h="120000" w="120000">
                <a:moveTo>
                  <a:pt x="0" y="0"/>
                </a:moveTo>
                <a:lnTo>
                  <a:pt x="119999" y="119387"/>
                </a:lnTo>
                <a:lnTo>
                  <a:pt x="94759" y="120000"/>
                </a:lnTo>
                <a:lnTo>
                  <a:pt x="257" y="816"/>
                </a:lnTo>
              </a:path>
            </a:pathLst>
          </a:cu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Rambla"/>
              <a:ea typeface="Rambla"/>
              <a:cs typeface="Rambla"/>
              <a:sym typeface="Rambla"/>
            </a:endParaRPr>
          </a:p>
        </p:txBody>
      </p:sp>
      <p:grpSp>
        <p:nvGrpSpPr>
          <p:cNvPr id="146" name="Shape 146"/>
          <p:cNvGrpSpPr/>
          <p:nvPr/>
        </p:nvGrpSpPr>
        <p:grpSpPr>
          <a:xfrm>
            <a:off x="-12700" y="5784850"/>
            <a:ext cx="3414712" cy="1092199"/>
            <a:chOff x="-12700" y="5784850"/>
            <a:chExt cx="3414712" cy="1092199"/>
          </a:xfrm>
        </p:grpSpPr>
        <p:pic>
          <p:nvPicPr>
            <p:cNvPr id="147" name="Shape 147"/>
            <p:cNvPicPr preferRelativeResize="0"/>
            <p:nvPr/>
          </p:nvPicPr>
          <p:blipFill rotWithShape="1">
            <a:blip r:embed="rId2">
              <a:alphaModFix/>
            </a:blip>
            <a:srcRect b="0" l="0" r="0" t="0"/>
            <a:stretch/>
          </p:blipFill>
          <p:spPr>
            <a:xfrm>
              <a:off x="-12700" y="5784850"/>
              <a:ext cx="3414712" cy="1092199"/>
            </a:xfrm>
            <a:prstGeom prst="rect">
              <a:avLst/>
            </a:prstGeom>
            <a:noFill/>
            <a:ln>
              <a:noFill/>
            </a:ln>
          </p:spPr>
        </p:pic>
        <p:sp>
          <p:nvSpPr>
            <p:cNvPr id="148" name="Shape 148"/>
            <p:cNvSpPr txBox="1"/>
            <p:nvPr/>
          </p:nvSpPr>
          <p:spPr>
            <a:xfrm>
              <a:off x="277812" y="6421437"/>
              <a:ext cx="1700212" cy="3603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Rambla"/>
                <a:ea typeface="Rambla"/>
                <a:cs typeface="Rambla"/>
                <a:sym typeface="Rambla"/>
              </a:endParaRPr>
            </a:p>
          </p:txBody>
        </p:sp>
      </p:grpSp>
      <p:pic>
        <p:nvPicPr>
          <p:cNvPr id="149" name="Shape 149"/>
          <p:cNvPicPr preferRelativeResize="0"/>
          <p:nvPr/>
        </p:nvPicPr>
        <p:blipFill rotWithShape="1">
          <a:blip r:embed="rId3">
            <a:alphaModFix/>
          </a:blip>
          <a:srcRect b="0" l="0" r="0" t="0"/>
          <a:stretch/>
        </p:blipFill>
        <p:spPr>
          <a:xfrm>
            <a:off x="-19050" y="5772150"/>
            <a:ext cx="3421062" cy="1109661"/>
          </a:xfrm>
          <a:prstGeom prst="rect">
            <a:avLst/>
          </a:prstGeom>
          <a:noFill/>
          <a:ln>
            <a:noFill/>
          </a:ln>
        </p:spPr>
      </p:pic>
      <p:sp>
        <p:nvSpPr>
          <p:cNvPr id="150" name="Shape 150"/>
          <p:cNvSpPr/>
          <p:nvPr/>
        </p:nvSpPr>
        <p:spPr>
          <a:xfrm>
            <a:off x="8664575" y="4987925"/>
            <a:ext cx="182561" cy="228600"/>
          </a:xfrm>
          <a:prstGeom prst="chevron">
            <a:avLst>
              <a:gd fmla="val 10800" name="adj"/>
            </a:avLst>
          </a:prstGeom>
          <a:gradFill>
            <a:gsLst>
              <a:gs pos="0">
                <a:srgbClr val="1389A6"/>
              </a:gs>
              <a:gs pos="72000">
                <a:srgbClr val="50B8DA"/>
              </a:gs>
              <a:gs pos="100000">
                <a:srgbClr val="7FC4DD"/>
              </a:gs>
            </a:gsLst>
            <a:lin ang="16200000" scaled="0"/>
          </a:gradFill>
          <a:ln cap="rnd" cmpd="sng" w="9525">
            <a:solidFill>
              <a:srgbClr val="1E768C"/>
            </a:solidFill>
            <a:prstDash val="solid"/>
            <a:miter/>
            <a:headEnd len="med" w="med" type="none"/>
            <a:tailEnd len="med" w="med" type="none"/>
          </a:ln>
          <a:effectLst>
            <a:outerShdw blurRad="63500" dir="5400000" dist="25400">
              <a:srgbClr val="000000">
                <a:alpha val="45882"/>
              </a:srgbClr>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Rambla"/>
              <a:ea typeface="Rambla"/>
              <a:cs typeface="Rambla"/>
              <a:sym typeface="Rambla"/>
            </a:endParaRPr>
          </a:p>
        </p:txBody>
      </p:sp>
      <p:sp>
        <p:nvSpPr>
          <p:cNvPr id="151" name="Shape 151"/>
          <p:cNvSpPr/>
          <p:nvPr/>
        </p:nvSpPr>
        <p:spPr>
          <a:xfrm>
            <a:off x="8477250" y="4987925"/>
            <a:ext cx="182561" cy="228600"/>
          </a:xfrm>
          <a:prstGeom prst="chevron">
            <a:avLst>
              <a:gd fmla="val 10800" name="adj"/>
            </a:avLst>
          </a:prstGeom>
          <a:gradFill>
            <a:gsLst>
              <a:gs pos="0">
                <a:srgbClr val="1389A6"/>
              </a:gs>
              <a:gs pos="72000">
                <a:srgbClr val="50B8DA"/>
              </a:gs>
              <a:gs pos="100000">
                <a:srgbClr val="7FC4DD"/>
              </a:gs>
            </a:gsLst>
            <a:lin ang="16200000" scaled="0"/>
          </a:gradFill>
          <a:ln cap="rnd" cmpd="sng" w="9525">
            <a:solidFill>
              <a:srgbClr val="1E768C"/>
            </a:solidFill>
            <a:prstDash val="solid"/>
            <a:miter/>
            <a:headEnd len="med" w="med" type="none"/>
            <a:tailEnd len="med" w="med" type="none"/>
          </a:ln>
          <a:effectLst>
            <a:outerShdw blurRad="63500" dir="5400000" dist="25400">
              <a:srgbClr val="000000">
                <a:alpha val="45882"/>
              </a:srgbClr>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Rambla"/>
              <a:ea typeface="Rambla"/>
              <a:cs typeface="Rambla"/>
              <a:sym typeface="Rambla"/>
            </a:endParaRPr>
          </a:p>
        </p:txBody>
      </p:sp>
      <p:sp>
        <p:nvSpPr>
          <p:cNvPr id="152" name="Shape 152"/>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l">
              <a:spcBef>
                <a:spcPts val="0"/>
              </a:spcBef>
              <a:buClr>
                <a:schemeClr val="lt2"/>
              </a:buClr>
              <a:buFont typeface="Rambla"/>
              <a:buNone/>
              <a:defRPr b="1" i="0" sz="4100" u="none" cap="none" strike="noStrike">
                <a:solidFill>
                  <a:schemeClr val="lt2"/>
                </a:solidFill>
                <a:latin typeface="Rambla"/>
                <a:ea typeface="Rambla"/>
                <a:cs typeface="Rambla"/>
                <a:sym typeface="Rambl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53" name="Shape 153"/>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7573" lvl="0" marL="365760" marR="0" rtl="0" algn="l">
              <a:spcBef>
                <a:spcPts val="400"/>
              </a:spcBef>
              <a:spcAft>
                <a:spcPts val="0"/>
              </a:spcAft>
              <a:buClr>
                <a:schemeClr val="accent1"/>
              </a:buClr>
              <a:buSzPct val="68000"/>
              <a:buFont typeface="Noto Sans Symbols"/>
              <a:buChar char="▶"/>
              <a:defRPr b="0" i="0" sz="2700" u="none" cap="none" strike="noStrike">
                <a:solidFill>
                  <a:schemeClr val="lt1"/>
                </a:solidFill>
                <a:latin typeface="Rambla"/>
                <a:ea typeface="Rambla"/>
                <a:cs typeface="Rambla"/>
                <a:sym typeface="Rambla"/>
              </a:defRPr>
            </a:lvl1pPr>
            <a:lvl2pPr indent="-94741" lvl="1" marL="621792" marR="0" rtl="0" algn="l">
              <a:spcBef>
                <a:spcPts val="324"/>
              </a:spcBef>
              <a:buClr>
                <a:schemeClr val="accent1"/>
              </a:buClr>
              <a:buSzPct val="100000"/>
              <a:buFont typeface="Verdana"/>
              <a:buChar char="◦"/>
              <a:defRPr b="0" i="0" sz="2300" u="none" cap="none" strike="noStrike">
                <a:solidFill>
                  <a:schemeClr val="lt1"/>
                </a:solidFill>
                <a:latin typeface="Rambla"/>
                <a:ea typeface="Rambla"/>
                <a:cs typeface="Rambla"/>
                <a:sym typeface="Rambla"/>
              </a:defRPr>
            </a:lvl2pPr>
            <a:lvl3pPr indent="-103886" lvl="2" marL="859536" marR="0" rtl="0" algn="l">
              <a:spcBef>
                <a:spcPts val="350"/>
              </a:spcBef>
              <a:buClr>
                <a:schemeClr val="accent2"/>
              </a:buClr>
              <a:buSzPct val="100000"/>
              <a:buFont typeface="Noto Sans Symbols"/>
              <a:buChar char="⚫"/>
              <a:defRPr b="0" i="0" sz="2100" u="none" cap="none" strike="noStrike">
                <a:solidFill>
                  <a:schemeClr val="lt1"/>
                </a:solidFill>
                <a:latin typeface="Rambla"/>
                <a:ea typeface="Rambla"/>
                <a:cs typeface="Rambla"/>
                <a:sym typeface="Rambla"/>
              </a:defRPr>
            </a:lvl3pPr>
            <a:lvl4pPr indent="-107950" lvl="3" marL="1143000" marR="0" rtl="0" algn="l">
              <a:spcBef>
                <a:spcPts val="350"/>
              </a:spcBef>
              <a:buClr>
                <a:schemeClr val="accent2"/>
              </a:buClr>
              <a:buSzPct val="100000"/>
              <a:buFont typeface="Noto Sans Symbols"/>
              <a:buChar char="⚫"/>
              <a:defRPr b="0" i="0" sz="1900" u="none" cap="none" strike="noStrike">
                <a:solidFill>
                  <a:schemeClr val="lt1"/>
                </a:solidFill>
                <a:latin typeface="Rambla"/>
                <a:ea typeface="Rambla"/>
                <a:cs typeface="Rambla"/>
                <a:sym typeface="Rambla"/>
              </a:defRPr>
            </a:lvl4pPr>
            <a:lvl5pPr indent="-114300" lvl="4" marL="1371600" marR="0" rtl="0" algn="l">
              <a:spcBef>
                <a:spcPts val="350"/>
              </a:spcBef>
              <a:buClr>
                <a:schemeClr val="accent2"/>
              </a:buClr>
              <a:buSzPct val="100000"/>
              <a:buFont typeface="Noto Sans Symbols"/>
              <a:buChar char="⚫"/>
              <a:defRPr b="0" i="0" sz="1800" u="none" cap="none" strike="noStrike">
                <a:solidFill>
                  <a:schemeClr val="lt1"/>
                </a:solidFill>
                <a:latin typeface="Rambla"/>
                <a:ea typeface="Rambla"/>
                <a:cs typeface="Rambla"/>
                <a:sym typeface="Rambla"/>
              </a:defRPr>
            </a:lvl5pPr>
            <a:lvl6pPr indent="-114300" lvl="5" marL="1600200" marR="0" rtl="0" algn="l">
              <a:spcBef>
                <a:spcPts val="350"/>
              </a:spcBef>
              <a:buClr>
                <a:schemeClr val="accent3"/>
              </a:buClr>
              <a:buSzPct val="100000"/>
              <a:buFont typeface="Noto Sans Symbols"/>
              <a:buChar char="◾"/>
              <a:defRPr b="0" i="0" sz="1800" u="none" cap="none" strike="noStrike">
                <a:solidFill>
                  <a:schemeClr val="lt1"/>
                </a:solidFill>
                <a:latin typeface="Rambla"/>
                <a:ea typeface="Rambla"/>
                <a:cs typeface="Rambla"/>
                <a:sym typeface="Rambla"/>
              </a:defRPr>
            </a:lvl6pPr>
            <a:lvl7pPr indent="-127000" lvl="6" marL="1828800" marR="0" rtl="0" algn="l">
              <a:spcBef>
                <a:spcPts val="350"/>
              </a:spcBef>
              <a:buClr>
                <a:schemeClr val="accent3"/>
              </a:buClr>
              <a:buSzPct val="100000"/>
              <a:buFont typeface="Noto Sans Symbols"/>
              <a:buChar char="◾"/>
              <a:defRPr b="0" i="0" sz="1600" u="none" cap="none" strike="noStrike">
                <a:solidFill>
                  <a:schemeClr val="lt1"/>
                </a:solidFill>
                <a:latin typeface="Rambla"/>
                <a:ea typeface="Rambla"/>
                <a:cs typeface="Rambla"/>
                <a:sym typeface="Rambla"/>
              </a:defRPr>
            </a:lvl7pPr>
            <a:lvl8pPr indent="-127000" lvl="7" marL="2057400" marR="0" rtl="0" algn="l">
              <a:spcBef>
                <a:spcPts val="350"/>
              </a:spcBef>
              <a:buClr>
                <a:schemeClr val="accent3"/>
              </a:buClr>
              <a:buSzPct val="100000"/>
              <a:buFont typeface="Noto Sans Symbols"/>
              <a:buChar char="◾"/>
              <a:defRPr b="0" i="0" sz="1600" u="none" cap="none" strike="noStrike">
                <a:solidFill>
                  <a:schemeClr val="lt1"/>
                </a:solidFill>
                <a:latin typeface="Rambla"/>
                <a:ea typeface="Rambla"/>
                <a:cs typeface="Rambla"/>
                <a:sym typeface="Rambla"/>
              </a:defRPr>
            </a:lvl8pPr>
            <a:lvl9pPr indent="-127000" lvl="8" marL="2286000" marR="0" rtl="0" algn="l">
              <a:spcBef>
                <a:spcPts val="350"/>
              </a:spcBef>
              <a:buClr>
                <a:schemeClr val="accent3"/>
              </a:buClr>
              <a:buSzPct val="100000"/>
              <a:buFont typeface="Noto Sans Symbols"/>
              <a:buChar char="◾"/>
              <a:defRPr b="0" i="0" sz="1600" u="none" cap="none" strike="noStrike">
                <a:solidFill>
                  <a:schemeClr val="lt1"/>
                </a:solidFill>
                <a:latin typeface="Rambla"/>
                <a:ea typeface="Rambla"/>
                <a:cs typeface="Rambla"/>
                <a:sym typeface="Rambla"/>
              </a:defRPr>
            </a:lvl9pPr>
          </a:lstStyle>
          <a:p/>
        </p:txBody>
      </p:sp>
      <p:sp>
        <p:nvSpPr>
          <p:cNvPr id="154" name="Shape 154"/>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000" u="none">
                <a:solidFill>
                  <a:schemeClr val="lt1"/>
                </a:solidFill>
                <a:latin typeface="Rambla"/>
                <a:ea typeface="Rambla"/>
                <a:cs typeface="Rambla"/>
                <a:sym typeface="Rambla"/>
              </a:defRPr>
            </a:lvl1pPr>
            <a:lvl2pPr indent="0" lvl="1" marL="4572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2pPr>
            <a:lvl3pPr indent="0" lvl="2" marL="9144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3pPr>
            <a:lvl4pPr indent="0" lvl="3" marL="13716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4pPr>
            <a:lvl5pPr indent="0" lvl="4" marL="18288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5pPr>
            <a:lvl6pPr indent="0" lvl="5" marL="22860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6pPr>
            <a:lvl7pPr indent="0" lvl="6" marL="32004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7pPr>
            <a:lvl8pPr indent="0" lvl="7" marL="45720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8pPr>
            <a:lvl9pPr indent="0" lvl="8" marL="64008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9pPr>
          </a:lstStyle>
          <a:p/>
        </p:txBody>
      </p:sp>
      <p:sp>
        <p:nvSpPr>
          <p:cNvPr id="155" name="Shape 155"/>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lt1"/>
                </a:solidFill>
                <a:latin typeface="Rambla"/>
                <a:ea typeface="Rambla"/>
                <a:cs typeface="Rambla"/>
                <a:sym typeface="Rambla"/>
              </a:defRPr>
            </a:lvl1pPr>
            <a:lvl2pPr indent="0" lvl="1" marL="4572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2pPr>
            <a:lvl3pPr indent="0" lvl="2" marL="9144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3pPr>
            <a:lvl4pPr indent="0" lvl="3" marL="13716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4pPr>
            <a:lvl5pPr indent="0" lvl="4" marL="18288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5pPr>
            <a:lvl6pPr indent="0" lvl="5" marL="22860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6pPr>
            <a:lvl7pPr indent="0" lvl="6" marL="32004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7pPr>
            <a:lvl8pPr indent="0" lvl="7" marL="45720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8pPr>
            <a:lvl9pPr indent="0" lvl="8" marL="6400800" marR="0" rtl="0" algn="l">
              <a:lnSpc>
                <a:spcPct val="100000"/>
              </a:lnSpc>
              <a:spcBef>
                <a:spcPts val="0"/>
              </a:spcBef>
              <a:spcAft>
                <a:spcPts val="0"/>
              </a:spcAft>
              <a:buNone/>
              <a:defRPr b="0" i="0" sz="1800" u="none" cap="none" strike="noStrike">
                <a:solidFill>
                  <a:schemeClr val="lt1"/>
                </a:solidFill>
                <a:latin typeface="Rambla"/>
                <a:ea typeface="Rambla"/>
                <a:cs typeface="Rambla"/>
                <a:sym typeface="Rambla"/>
              </a:defRPr>
            </a:lvl9pPr>
          </a:lstStyle>
          <a:p/>
        </p:txBody>
      </p:sp>
      <p:sp>
        <p:nvSpPr>
          <p:cNvPr id="156" name="Shape 156"/>
          <p:cNvSpPr txBox="1"/>
          <p:nvPr>
            <p:ph idx="12" type="sldNum"/>
          </p:nvPr>
        </p:nvSpPr>
        <p:spPr>
          <a:xfrm>
            <a:off x="8647111" y="6408737"/>
            <a:ext cx="366711"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Rambla"/>
              <a:buNone/>
            </a:pPr>
            <a:fld id="{00000000-1234-1234-1234-123412341234}" type="slidenum">
              <a:rPr b="0" i="0" lang="es-AR" sz="1000" u="none">
                <a:solidFill>
                  <a:schemeClr val="lt1"/>
                </a:solidFill>
                <a:latin typeface="Rambla"/>
                <a:ea typeface="Rambla"/>
                <a:cs typeface="Rambla"/>
                <a:sym typeface="Rambla"/>
              </a:rPr>
              <a:t>‹#›</a:t>
            </a:fld>
          </a:p>
        </p:txBody>
      </p:sp>
    </p:spTree>
  </p:cSld>
  <p:clrMap accent1="accent1" accent2="accent2" accent3="accent3" accent4="accent4" accent5="accent5" accent6="accent6" bg1="lt1" bg2="dk2" tx1="dk1" tx2="lt2" folHlink="folHlink" hlink="hlink"/>
  <p:sldLayoutIdLst>
    <p:sldLayoutId id="2147483658"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6.jp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hyperlink" Target="mailto:maria.prada@bue.edu.ar" TargetMode="External"/><Relationship Id="rId5" Type="http://schemas.openxmlformats.org/officeDocument/2006/relationships/hyperlink" Target="mailto:patricia.allendez@bue.edu.ar" TargetMode="External"/><Relationship Id="rId6"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7.jp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8.jp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9.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 name="Shape 167"/>
        <p:cNvGrpSpPr/>
        <p:nvPr/>
      </p:nvGrpSpPr>
      <p:grpSpPr>
        <a:xfrm>
          <a:off x="0" y="0"/>
          <a:ext cx="0" cy="0"/>
          <a:chOff x="0" y="0"/>
          <a:chExt cx="0" cy="0"/>
        </a:xfrm>
      </p:grpSpPr>
      <p:sp>
        <p:nvSpPr>
          <p:cNvPr id="168" name="Shape 168"/>
          <p:cNvSpPr txBox="1"/>
          <p:nvPr>
            <p:ph type="ctrTitle"/>
          </p:nvPr>
        </p:nvSpPr>
        <p:spPr>
          <a:xfrm>
            <a:off x="0" y="1954125"/>
            <a:ext cx="8881500" cy="31800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2"/>
              </a:buClr>
              <a:buSzPct val="25000"/>
              <a:buFont typeface="Rambla"/>
              <a:buNone/>
            </a:pPr>
            <a:r>
              <a:t/>
            </a:r>
            <a:endParaRPr sz="4320"/>
          </a:p>
          <a:p>
            <a:pPr indent="0" lvl="0" marL="0" marR="0" rtl="0" algn="r">
              <a:lnSpc>
                <a:spcPct val="100000"/>
              </a:lnSpc>
              <a:spcBef>
                <a:spcPts val="0"/>
              </a:spcBef>
              <a:spcAft>
                <a:spcPts val="0"/>
              </a:spcAft>
              <a:buClr>
                <a:schemeClr val="dk2"/>
              </a:buClr>
              <a:buSzPct val="25000"/>
              <a:buFont typeface="Rambla"/>
              <a:buNone/>
            </a:pPr>
            <a:br>
              <a:rPr b="1" i="0" lang="es-AR" sz="4320" u="none" cap="none" strike="noStrike">
                <a:solidFill>
                  <a:schemeClr val="dk2"/>
                </a:solidFill>
                <a:latin typeface="Rambla"/>
                <a:ea typeface="Rambla"/>
                <a:cs typeface="Rambla"/>
                <a:sym typeface="Rambla"/>
              </a:rPr>
            </a:br>
          </a:p>
          <a:p>
            <a:pPr indent="0" lvl="0" marL="0" marR="0" rtl="0" algn="r">
              <a:lnSpc>
                <a:spcPct val="100000"/>
              </a:lnSpc>
              <a:spcBef>
                <a:spcPts val="0"/>
              </a:spcBef>
              <a:spcAft>
                <a:spcPts val="0"/>
              </a:spcAft>
              <a:buClr>
                <a:schemeClr val="dk2"/>
              </a:buClr>
              <a:buSzPct val="25000"/>
              <a:buFont typeface="Rambla"/>
              <a:buNone/>
            </a:pPr>
            <a:r>
              <a:rPr b="1" i="0" lang="es-AR" sz="3600" u="none" cap="none" strike="noStrike">
                <a:solidFill>
                  <a:schemeClr val="dk2"/>
                </a:solidFill>
                <a:latin typeface="Rambla"/>
                <a:ea typeface="Rambla"/>
                <a:cs typeface="Rambla"/>
                <a:sym typeface="Rambla"/>
              </a:rPr>
              <a:t>La construcción de </a:t>
            </a:r>
          </a:p>
          <a:p>
            <a:pPr indent="0" lvl="0" marL="0" marR="0" rtl="0" algn="r">
              <a:lnSpc>
                <a:spcPct val="100000"/>
              </a:lnSpc>
              <a:spcBef>
                <a:spcPts val="0"/>
              </a:spcBef>
              <a:spcAft>
                <a:spcPts val="0"/>
              </a:spcAft>
              <a:buClr>
                <a:schemeClr val="dk2"/>
              </a:buClr>
              <a:buSzPct val="25000"/>
              <a:buFont typeface="Rambla"/>
              <a:buNone/>
            </a:pPr>
            <a:r>
              <a:rPr b="1" i="0" lang="es-AR" sz="3600" u="none" cap="none" strike="noStrike">
                <a:solidFill>
                  <a:schemeClr val="dk2"/>
                </a:solidFill>
                <a:latin typeface="Rambla"/>
                <a:ea typeface="Rambla"/>
                <a:cs typeface="Rambla"/>
                <a:sym typeface="Rambla"/>
              </a:rPr>
              <a:t>competencias para bibliotecarios en el Instituto de Formación Técnica Superior (IFTS) No.13</a:t>
            </a:r>
          </a:p>
          <a:p>
            <a:pPr indent="0" lvl="0" marL="0" marR="0" rtl="0" algn="r">
              <a:lnSpc>
                <a:spcPct val="100000"/>
              </a:lnSpc>
              <a:spcBef>
                <a:spcPts val="0"/>
              </a:spcBef>
              <a:spcAft>
                <a:spcPts val="0"/>
              </a:spcAft>
              <a:buClr>
                <a:schemeClr val="dk2"/>
              </a:buClr>
              <a:buSzPct val="25000"/>
              <a:buFont typeface="Rambla"/>
              <a:buNone/>
            </a:pPr>
            <a:r>
              <a:t/>
            </a:r>
            <a:endParaRPr sz="3600"/>
          </a:p>
        </p:txBody>
      </p:sp>
      <p:sp>
        <p:nvSpPr>
          <p:cNvPr id="169" name="Shape 169"/>
          <p:cNvSpPr txBox="1"/>
          <p:nvPr>
            <p:ph idx="1" type="subTitle"/>
          </p:nvPr>
        </p:nvSpPr>
        <p:spPr>
          <a:xfrm>
            <a:off x="0" y="5732450"/>
            <a:ext cx="9144000" cy="1125600"/>
          </a:xfrm>
          <a:prstGeom prst="rect">
            <a:avLst/>
          </a:prstGeom>
          <a:noFill/>
          <a:ln>
            <a:noFill/>
          </a:ln>
        </p:spPr>
        <p:txBody>
          <a:bodyPr anchorCtr="0" anchor="t" bIns="45700" lIns="45700" rIns="45700" tIns="45700">
            <a:noAutofit/>
          </a:bodyPr>
          <a:lstStyle/>
          <a:p>
            <a:pPr indent="457200" lvl="0" marL="0" marR="64008" rtl="0" algn="ctr">
              <a:lnSpc>
                <a:spcPct val="90000"/>
              </a:lnSpc>
              <a:spcBef>
                <a:spcPts val="0"/>
              </a:spcBef>
              <a:spcAft>
                <a:spcPts val="0"/>
              </a:spcAft>
              <a:buClr>
                <a:schemeClr val="accent1"/>
              </a:buClr>
              <a:buSzPct val="25000"/>
              <a:buFont typeface="Noto Sans Symbols"/>
              <a:buNone/>
            </a:pPr>
            <a:r>
              <a:rPr b="1" i="0" lang="es-AR" sz="1200" u="none" cap="none" strike="noStrike">
                <a:solidFill>
                  <a:schemeClr val="dk1"/>
                </a:solidFill>
                <a:latin typeface="Rambla"/>
                <a:ea typeface="Rambla"/>
                <a:cs typeface="Rambla"/>
                <a:sym typeface="Rambla"/>
              </a:rPr>
              <a:t>Gobierno de la Ciudad de Buenos Aires</a:t>
            </a:r>
          </a:p>
          <a:p>
            <a:pPr indent="457200" lvl="0" marL="0" marR="64008" rtl="0" algn="ctr">
              <a:lnSpc>
                <a:spcPct val="90000"/>
              </a:lnSpc>
              <a:spcBef>
                <a:spcPts val="0"/>
              </a:spcBef>
              <a:spcAft>
                <a:spcPts val="0"/>
              </a:spcAft>
              <a:buClr>
                <a:schemeClr val="accent1"/>
              </a:buClr>
              <a:buSzPct val="25000"/>
              <a:buFont typeface="Noto Sans Symbols"/>
              <a:buNone/>
            </a:pPr>
            <a:r>
              <a:rPr b="1" lang="es-AR" sz="1200">
                <a:solidFill>
                  <a:schemeClr val="dk1"/>
                </a:solidFill>
              </a:rPr>
              <a:t>Dirección de Formación Técnica Superior</a:t>
            </a:r>
          </a:p>
          <a:p>
            <a:pPr indent="457200" lvl="0" marL="0" marR="64008" rtl="0" algn="ctr">
              <a:lnSpc>
                <a:spcPct val="90000"/>
              </a:lnSpc>
              <a:spcBef>
                <a:spcPts val="0"/>
              </a:spcBef>
              <a:spcAft>
                <a:spcPts val="0"/>
              </a:spcAft>
              <a:buClr>
                <a:schemeClr val="accent1"/>
              </a:buClr>
              <a:buSzPct val="25000"/>
              <a:buFont typeface="Noto Sans Symbols"/>
              <a:buNone/>
            </a:pPr>
            <a:r>
              <a:rPr b="1" i="0" lang="es-AR" sz="1200" u="none" cap="none" strike="noStrike">
                <a:solidFill>
                  <a:schemeClr val="dk1"/>
                </a:solidFill>
                <a:latin typeface="Rambla"/>
                <a:ea typeface="Rambla"/>
                <a:cs typeface="Rambla"/>
                <a:sym typeface="Rambla"/>
              </a:rPr>
              <a:t>In</a:t>
            </a:r>
            <a:r>
              <a:rPr b="1" lang="es-AR" sz="1200">
                <a:solidFill>
                  <a:schemeClr val="dk1"/>
                </a:solidFill>
              </a:rPr>
              <a:t>stituto de Formación Técnica Superior (IFTS) No.13</a:t>
            </a:r>
          </a:p>
          <a:p>
            <a:pPr indent="457200" lvl="0" marL="0" marR="64008" rtl="0" algn="ctr">
              <a:lnSpc>
                <a:spcPct val="90000"/>
              </a:lnSpc>
              <a:spcBef>
                <a:spcPts val="0"/>
              </a:spcBef>
              <a:spcAft>
                <a:spcPts val="0"/>
              </a:spcAft>
              <a:buClr>
                <a:schemeClr val="accent1"/>
              </a:buClr>
              <a:buSzPct val="25000"/>
              <a:buFont typeface="Noto Sans Symbols"/>
              <a:buNone/>
            </a:pPr>
            <a:r>
              <a:rPr b="1" lang="es-AR" sz="1200">
                <a:solidFill>
                  <a:schemeClr val="dk1"/>
                </a:solidFill>
              </a:rPr>
              <a:t>Mg. María Patricia Prada</a:t>
            </a:r>
          </a:p>
          <a:p>
            <a:pPr indent="457200" lvl="0" marL="0" marR="64008" rtl="0" algn="ctr">
              <a:lnSpc>
                <a:spcPct val="90000"/>
              </a:lnSpc>
              <a:spcBef>
                <a:spcPts val="0"/>
              </a:spcBef>
              <a:spcAft>
                <a:spcPts val="0"/>
              </a:spcAft>
              <a:buClr>
                <a:schemeClr val="accent1"/>
              </a:buClr>
              <a:buSzPct val="25000"/>
              <a:buFont typeface="Noto Sans Symbols"/>
              <a:buNone/>
            </a:pPr>
            <a:r>
              <a:rPr b="1" i="0" lang="es-AR" sz="1200" u="none" cap="none" strike="noStrike">
                <a:solidFill>
                  <a:schemeClr val="dk1"/>
                </a:solidFill>
                <a:latin typeface="Rambla"/>
                <a:ea typeface="Rambla"/>
                <a:cs typeface="Rambla"/>
                <a:sym typeface="Rambla"/>
              </a:rPr>
              <a:t>Mg. Patricia Allendez Sullivan</a:t>
            </a:r>
          </a:p>
          <a:p>
            <a:pPr indent="0" lvl="0" marL="0" marR="64008" rtl="0" algn="l">
              <a:lnSpc>
                <a:spcPct val="90000"/>
              </a:lnSpc>
              <a:spcBef>
                <a:spcPts val="400"/>
              </a:spcBef>
              <a:spcAft>
                <a:spcPts val="0"/>
              </a:spcAft>
              <a:buClr>
                <a:schemeClr val="accent1"/>
              </a:buClr>
              <a:buSzPct val="25000"/>
              <a:buFont typeface="Noto Sans Symbols"/>
              <a:buNone/>
            </a:pPr>
            <a:r>
              <a:t/>
            </a:r>
            <a:endParaRPr b="0" i="0" sz="2300" u="none" cap="none" strike="noStrike">
              <a:solidFill>
                <a:schemeClr val="dk2"/>
              </a:solidFill>
              <a:latin typeface="Rambla"/>
              <a:ea typeface="Rambla"/>
              <a:cs typeface="Rambla"/>
              <a:sym typeface="Rambla"/>
            </a:endParaRPr>
          </a:p>
          <a:p>
            <a:pPr indent="0" lvl="0" marL="0" marR="64008" rtl="0" algn="r">
              <a:spcBef>
                <a:spcPts val="400"/>
              </a:spcBef>
              <a:spcAft>
                <a:spcPts val="0"/>
              </a:spcAft>
              <a:buClr>
                <a:schemeClr val="accent1"/>
              </a:buClr>
              <a:buSzPct val="25000"/>
              <a:buFont typeface="Noto Sans Symbols"/>
              <a:buNone/>
            </a:pPr>
            <a:r>
              <a:t/>
            </a:r>
            <a:endParaRPr b="0" i="0" sz="2300" u="none" cap="none" strike="noStrike">
              <a:solidFill>
                <a:schemeClr val="dk2"/>
              </a:solidFill>
              <a:latin typeface="Rambla"/>
              <a:ea typeface="Rambla"/>
              <a:cs typeface="Rambla"/>
              <a:sym typeface="Rambla"/>
            </a:endParaRPr>
          </a:p>
        </p:txBody>
      </p:sp>
      <p:pic>
        <p:nvPicPr>
          <p:cNvPr descr="IFTSo.JPG" id="170" name="Shape 170"/>
          <p:cNvPicPr preferRelativeResize="0"/>
          <p:nvPr/>
        </p:nvPicPr>
        <p:blipFill rotWithShape="1">
          <a:blip r:embed="rId3">
            <a:alphaModFix/>
          </a:blip>
          <a:srcRect b="0" l="0" r="0" t="0"/>
          <a:stretch/>
        </p:blipFill>
        <p:spPr>
          <a:xfrm>
            <a:off x="335162" y="320237"/>
            <a:ext cx="1224000" cy="1195500"/>
          </a:xfrm>
          <a:prstGeom prst="rect">
            <a:avLst/>
          </a:prstGeom>
          <a:noFill/>
          <a:ln>
            <a:noFill/>
          </a:ln>
        </p:spPr>
      </p:pic>
      <p:pic>
        <p:nvPicPr>
          <p:cNvPr id="171" name="Shape 171"/>
          <p:cNvPicPr preferRelativeResize="0"/>
          <p:nvPr/>
        </p:nvPicPr>
        <p:blipFill rotWithShape="1">
          <a:blip r:embed="rId4">
            <a:alphaModFix/>
          </a:blip>
          <a:srcRect b="0" l="0" r="0" t="0"/>
          <a:stretch/>
        </p:blipFill>
        <p:spPr>
          <a:xfrm>
            <a:off x="6452739" y="262325"/>
            <a:ext cx="2428800" cy="1111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8" name="Shape 238"/>
        <p:cNvGrpSpPr/>
        <p:nvPr/>
      </p:nvGrpSpPr>
      <p:grpSpPr>
        <a:xfrm>
          <a:off x="0" y="0"/>
          <a:ext cx="0" cy="0"/>
          <a:chOff x="0" y="0"/>
          <a:chExt cx="0" cy="0"/>
        </a:xfrm>
      </p:grpSpPr>
      <p:sp>
        <p:nvSpPr>
          <p:cNvPr id="239" name="Shape 239"/>
          <p:cNvSpPr txBox="1"/>
          <p:nvPr>
            <p:ph type="title"/>
          </p:nvPr>
        </p:nvSpPr>
        <p:spPr>
          <a:xfrm>
            <a:off x="88575" y="49975"/>
            <a:ext cx="9055500" cy="13773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Rambla"/>
              <a:buNone/>
            </a:pPr>
            <a:r>
              <a:rPr b="1" i="0" lang="es-AR" sz="4100" u="none" cap="none" strike="noStrike">
                <a:solidFill>
                  <a:schemeClr val="dk2"/>
                </a:solidFill>
                <a:latin typeface="Rambla"/>
                <a:ea typeface="Rambla"/>
                <a:cs typeface="Rambla"/>
                <a:sym typeface="Rambla"/>
              </a:rPr>
              <a:t>Aproximación</a:t>
            </a:r>
          </a:p>
          <a:p>
            <a:pPr indent="0" lvl="0" marL="0" marR="0" rtl="0" algn="ctr">
              <a:lnSpc>
                <a:spcPct val="100000"/>
              </a:lnSpc>
              <a:spcBef>
                <a:spcPts val="0"/>
              </a:spcBef>
              <a:spcAft>
                <a:spcPts val="0"/>
              </a:spcAft>
              <a:buClr>
                <a:schemeClr val="dk2"/>
              </a:buClr>
              <a:buSzPct val="25000"/>
              <a:buFont typeface="Rambla"/>
              <a:buNone/>
            </a:pPr>
            <a:r>
              <a:rPr b="1" i="0" lang="es-AR" sz="4100" u="none" cap="none" strike="noStrike">
                <a:solidFill>
                  <a:schemeClr val="dk2"/>
                </a:solidFill>
                <a:latin typeface="Rambla"/>
                <a:ea typeface="Rambla"/>
                <a:cs typeface="Rambla"/>
                <a:sym typeface="Rambla"/>
              </a:rPr>
              <a:t>metodológica</a:t>
            </a:r>
          </a:p>
        </p:txBody>
      </p:sp>
      <p:sp>
        <p:nvSpPr>
          <p:cNvPr id="240" name="Shape 240"/>
          <p:cNvSpPr txBox="1"/>
          <p:nvPr/>
        </p:nvSpPr>
        <p:spPr>
          <a:xfrm>
            <a:off x="457200" y="1382700"/>
            <a:ext cx="8229600" cy="4092600"/>
          </a:xfrm>
          <a:prstGeom prst="rect">
            <a:avLst/>
          </a:prstGeom>
          <a:noFill/>
          <a:ln>
            <a:noFill/>
          </a:ln>
        </p:spPr>
        <p:txBody>
          <a:bodyPr anchorCtr="0" anchor="t" bIns="45700" lIns="91425" rIns="91425" tIns="45700">
            <a:noAutofit/>
          </a:bodyPr>
          <a:lstStyle/>
          <a:p>
            <a:pPr indent="-314325" lvl="0" marL="365125" marR="0" rtl="0" algn="just">
              <a:lnSpc>
                <a:spcPct val="90000"/>
              </a:lnSpc>
              <a:spcBef>
                <a:spcPts val="0"/>
              </a:spcBef>
              <a:spcAft>
                <a:spcPts val="0"/>
              </a:spcAft>
              <a:buClr>
                <a:schemeClr val="accent1"/>
              </a:buClr>
              <a:buSzPct val="100000"/>
              <a:buFont typeface="Noto Sans Symbols"/>
              <a:buChar char="▪"/>
            </a:pPr>
            <a:r>
              <a:rPr b="0" i="0" lang="es-AR" sz="2400" u="none">
                <a:solidFill>
                  <a:schemeClr val="dk1"/>
                </a:solidFill>
                <a:latin typeface="Rambla"/>
                <a:ea typeface="Rambla"/>
                <a:cs typeface="Rambla"/>
                <a:sym typeface="Rambla"/>
              </a:rPr>
              <a:t>La meta de</a:t>
            </a:r>
            <a:r>
              <a:rPr b="0" i="0" lang="es-AR" sz="2400" u="none">
                <a:solidFill>
                  <a:srgbClr val="000000"/>
                </a:solidFill>
                <a:latin typeface="Rambla"/>
                <a:ea typeface="Rambla"/>
                <a:cs typeface="Rambla"/>
                <a:sym typeface="Rambla"/>
              </a:rPr>
              <a:t>l Instituto de Formación Técnica Superior (IFTS) No.13 </a:t>
            </a:r>
            <a:r>
              <a:rPr b="0" i="0" lang="es-AR" sz="2400" u="none">
                <a:solidFill>
                  <a:schemeClr val="dk1"/>
                </a:solidFill>
                <a:latin typeface="Rambla"/>
                <a:ea typeface="Rambla"/>
                <a:cs typeface="Rambla"/>
                <a:sym typeface="Rambla"/>
              </a:rPr>
              <a:t>es </a:t>
            </a:r>
            <a:r>
              <a:rPr b="0" i="0" lang="es-AR" sz="2400" u="none">
                <a:solidFill>
                  <a:srgbClr val="000000"/>
                </a:solidFill>
                <a:latin typeface="Rambla"/>
                <a:ea typeface="Rambla"/>
                <a:cs typeface="Rambla"/>
                <a:sym typeface="Rambla"/>
              </a:rPr>
              <a:t>la formación integral de bibliotecarios.</a:t>
            </a:r>
          </a:p>
          <a:p>
            <a:pPr indent="-314325" lvl="0" marL="365125" marR="0" rtl="0" algn="just">
              <a:lnSpc>
                <a:spcPct val="90000"/>
              </a:lnSpc>
              <a:spcBef>
                <a:spcPts val="400"/>
              </a:spcBef>
              <a:spcAft>
                <a:spcPts val="0"/>
              </a:spcAft>
              <a:buClr>
                <a:schemeClr val="accent1"/>
              </a:buClr>
              <a:buSzPct val="100000"/>
              <a:buFont typeface="Noto Sans Symbols"/>
              <a:buChar char="▪"/>
            </a:pPr>
            <a:r>
              <a:rPr b="0" i="0" lang="es-AR" sz="2400" u="none">
                <a:solidFill>
                  <a:srgbClr val="000000"/>
                </a:solidFill>
                <a:latin typeface="Rambla"/>
                <a:ea typeface="Rambla"/>
                <a:cs typeface="Rambla"/>
                <a:sym typeface="Rambla"/>
              </a:rPr>
              <a:t>El plan de estudios de la Tecnicatura Superior en Bibliotecología presenta</a:t>
            </a:r>
            <a:r>
              <a:rPr b="0" i="0" lang="es-AR" sz="2400" u="none">
                <a:solidFill>
                  <a:schemeClr val="dk1"/>
                </a:solidFill>
                <a:latin typeface="Rambla"/>
                <a:ea typeface="Rambla"/>
                <a:cs typeface="Rambla"/>
                <a:sym typeface="Rambla"/>
              </a:rPr>
              <a:t> 28 materias </a:t>
            </a:r>
            <a:r>
              <a:rPr b="0" i="0" lang="es-AR" sz="2400" u="none">
                <a:solidFill>
                  <a:srgbClr val="000000"/>
                </a:solidFill>
                <a:latin typeface="Rambla"/>
                <a:ea typeface="Rambla"/>
                <a:cs typeface="Rambla"/>
                <a:sym typeface="Rambla"/>
              </a:rPr>
              <a:t>articulad</a:t>
            </a:r>
            <a:r>
              <a:rPr b="0" i="0" lang="es-AR" sz="2400" u="none">
                <a:solidFill>
                  <a:schemeClr val="dk1"/>
                </a:solidFill>
                <a:latin typeface="Rambla"/>
                <a:ea typeface="Rambla"/>
                <a:cs typeface="Rambla"/>
                <a:sym typeface="Rambla"/>
              </a:rPr>
              <a:t>as</a:t>
            </a:r>
            <a:r>
              <a:rPr b="0" i="0" lang="es-AR" sz="2400" u="none">
                <a:solidFill>
                  <a:srgbClr val="000000"/>
                </a:solidFill>
                <a:latin typeface="Rambla"/>
                <a:ea typeface="Rambla"/>
                <a:cs typeface="Rambla"/>
                <a:sym typeface="Rambla"/>
              </a:rPr>
              <a:t> en tres áreas:</a:t>
            </a:r>
          </a:p>
          <a:p>
            <a:pPr indent="-203200" lvl="4" marL="1371600" marR="0" rtl="0" algn="just">
              <a:lnSpc>
                <a:spcPct val="90000"/>
              </a:lnSpc>
              <a:spcBef>
                <a:spcPts val="400"/>
              </a:spcBef>
              <a:spcAft>
                <a:spcPts val="0"/>
              </a:spcAft>
              <a:buClr>
                <a:schemeClr val="accent1"/>
              </a:buClr>
              <a:buSzPct val="100000"/>
              <a:buFont typeface="Noto Sans Symbols"/>
              <a:buChar char="▪"/>
            </a:pPr>
            <a:r>
              <a:rPr b="0" i="0" lang="es-AR" sz="2000" u="none" cap="none" strike="noStrike">
                <a:solidFill>
                  <a:srgbClr val="000000"/>
                </a:solidFill>
                <a:latin typeface="Rambla"/>
                <a:ea typeface="Rambla"/>
                <a:cs typeface="Rambla"/>
                <a:sym typeface="Rambla"/>
              </a:rPr>
              <a:t>Área de formación sociocultural</a:t>
            </a:r>
          </a:p>
          <a:p>
            <a:pPr indent="-203200" lvl="4" marL="1371600" marR="0" rtl="0" algn="just">
              <a:lnSpc>
                <a:spcPct val="90000"/>
              </a:lnSpc>
              <a:spcBef>
                <a:spcPts val="400"/>
              </a:spcBef>
              <a:spcAft>
                <a:spcPts val="0"/>
              </a:spcAft>
              <a:buClr>
                <a:schemeClr val="accent1"/>
              </a:buClr>
              <a:buSzPct val="100000"/>
              <a:buFont typeface="Noto Sans Symbols"/>
              <a:buChar char="▪"/>
            </a:pPr>
            <a:r>
              <a:rPr b="0" i="0" lang="es-AR" sz="2000" u="none" cap="none" strike="noStrike">
                <a:solidFill>
                  <a:srgbClr val="000000"/>
                </a:solidFill>
                <a:latin typeface="Rambla"/>
                <a:ea typeface="Rambla"/>
                <a:cs typeface="Rambla"/>
                <a:sym typeface="Rambla"/>
              </a:rPr>
              <a:t>Área de formación en </a:t>
            </a:r>
            <a:r>
              <a:rPr b="0" i="0" lang="es-AR" sz="2000" u="none" cap="none" strike="noStrike">
                <a:solidFill>
                  <a:schemeClr val="dk1"/>
                </a:solidFill>
                <a:latin typeface="Rambla"/>
                <a:ea typeface="Rambla"/>
                <a:cs typeface="Rambla"/>
                <a:sym typeface="Rambla"/>
              </a:rPr>
              <a:t>b</a:t>
            </a:r>
            <a:r>
              <a:rPr b="0" i="0" lang="es-AR" sz="2000" u="none" cap="none" strike="noStrike">
                <a:solidFill>
                  <a:srgbClr val="000000"/>
                </a:solidFill>
                <a:latin typeface="Rambla"/>
                <a:ea typeface="Rambla"/>
                <a:cs typeface="Rambla"/>
                <a:sym typeface="Rambla"/>
              </a:rPr>
              <a:t>ibliotecología</a:t>
            </a:r>
          </a:p>
          <a:p>
            <a:pPr indent="-203200" lvl="4" marL="1371600" marR="0" rtl="0" algn="just">
              <a:lnSpc>
                <a:spcPct val="90000"/>
              </a:lnSpc>
              <a:spcBef>
                <a:spcPts val="400"/>
              </a:spcBef>
              <a:spcAft>
                <a:spcPts val="0"/>
              </a:spcAft>
              <a:buClr>
                <a:schemeClr val="accent1"/>
              </a:buClr>
              <a:buSzPct val="100000"/>
              <a:buFont typeface="Noto Sans Symbols"/>
              <a:buChar char="▪"/>
            </a:pPr>
            <a:r>
              <a:rPr b="0" i="0" lang="es-AR" sz="2000" u="none" cap="none" strike="noStrike">
                <a:solidFill>
                  <a:srgbClr val="000000"/>
                </a:solidFill>
                <a:latin typeface="Rambla"/>
                <a:ea typeface="Rambla"/>
                <a:cs typeface="Rambla"/>
                <a:sym typeface="Rambla"/>
              </a:rPr>
              <a:t>Área de </a:t>
            </a:r>
            <a:r>
              <a:rPr b="0" i="0" lang="es-AR" sz="2000" u="none" cap="none" strike="noStrike">
                <a:solidFill>
                  <a:schemeClr val="dk1"/>
                </a:solidFill>
                <a:latin typeface="Rambla"/>
                <a:ea typeface="Rambla"/>
                <a:cs typeface="Rambla"/>
                <a:sym typeface="Rambla"/>
              </a:rPr>
              <a:t>p</a:t>
            </a:r>
            <a:r>
              <a:rPr b="0" i="0" lang="es-AR" sz="2000" u="none" cap="none" strike="noStrike">
                <a:solidFill>
                  <a:srgbClr val="000000"/>
                </a:solidFill>
                <a:latin typeface="Rambla"/>
                <a:ea typeface="Rambla"/>
                <a:cs typeface="Rambla"/>
                <a:sym typeface="Rambla"/>
              </a:rPr>
              <a:t>ráctica </a:t>
            </a:r>
            <a:r>
              <a:rPr b="0" i="0" lang="es-AR" sz="2000" u="none" cap="none" strike="noStrike">
                <a:solidFill>
                  <a:schemeClr val="dk1"/>
                </a:solidFill>
                <a:latin typeface="Rambla"/>
                <a:ea typeface="Rambla"/>
                <a:cs typeface="Rambla"/>
                <a:sym typeface="Rambla"/>
              </a:rPr>
              <a:t>p</a:t>
            </a:r>
            <a:r>
              <a:rPr b="0" i="0" lang="es-AR" sz="2000" u="none" cap="none" strike="noStrike">
                <a:solidFill>
                  <a:srgbClr val="000000"/>
                </a:solidFill>
                <a:latin typeface="Rambla"/>
                <a:ea typeface="Rambla"/>
                <a:cs typeface="Rambla"/>
                <a:sym typeface="Rambla"/>
              </a:rPr>
              <a:t>rofesionalizante</a:t>
            </a:r>
          </a:p>
          <a:p>
            <a:pPr indent="-314325" lvl="0" marL="365125" marR="0" rtl="0" algn="just">
              <a:lnSpc>
                <a:spcPct val="90000"/>
              </a:lnSpc>
              <a:spcBef>
                <a:spcPts val="0"/>
              </a:spcBef>
              <a:spcAft>
                <a:spcPts val="0"/>
              </a:spcAft>
              <a:buClr>
                <a:schemeClr val="accent1"/>
              </a:buClr>
              <a:buSzPct val="100000"/>
              <a:buFont typeface="Noto Sans Symbols"/>
              <a:buChar char="▪"/>
            </a:pPr>
            <a:r>
              <a:rPr b="0" i="0" lang="es-AR" sz="2400" u="none">
                <a:solidFill>
                  <a:schemeClr val="dk1"/>
                </a:solidFill>
                <a:latin typeface="Rambla"/>
                <a:ea typeface="Rambla"/>
                <a:cs typeface="Rambla"/>
                <a:sym typeface="Rambla"/>
              </a:rPr>
              <a:t>Se solicitó a los docentes proponer competencias a los programas de sus materias .</a:t>
            </a:r>
          </a:p>
          <a:p>
            <a:pPr indent="-314325" lvl="0" marL="365125" marR="0" rtl="0" algn="just">
              <a:lnSpc>
                <a:spcPct val="90000"/>
              </a:lnSpc>
              <a:spcBef>
                <a:spcPts val="400"/>
              </a:spcBef>
              <a:spcAft>
                <a:spcPts val="0"/>
              </a:spcAft>
              <a:buClr>
                <a:schemeClr val="accent1"/>
              </a:buClr>
              <a:buSzPct val="100000"/>
              <a:buFont typeface="Noto Sans Symbols"/>
              <a:buChar char="▪"/>
            </a:pPr>
            <a:r>
              <a:rPr b="0" i="0" lang="es-AR" sz="2400" u="none">
                <a:solidFill>
                  <a:schemeClr val="dk1"/>
                </a:solidFill>
                <a:latin typeface="Rambla"/>
                <a:ea typeface="Rambla"/>
                <a:cs typeface="Rambla"/>
                <a:sym typeface="Rambla"/>
              </a:rPr>
              <a:t>Se r</a:t>
            </a:r>
            <a:r>
              <a:rPr b="0" i="0" lang="es-AR" sz="2400" u="none">
                <a:solidFill>
                  <a:srgbClr val="000000"/>
                </a:solidFill>
                <a:latin typeface="Rambla"/>
                <a:ea typeface="Rambla"/>
                <a:cs typeface="Rambla"/>
                <a:sym typeface="Rambla"/>
              </a:rPr>
              <a:t>ealiz</a:t>
            </a:r>
            <a:r>
              <a:rPr b="0" i="0" lang="es-AR" sz="2400" u="none">
                <a:solidFill>
                  <a:schemeClr val="dk1"/>
                </a:solidFill>
                <a:latin typeface="Rambla"/>
                <a:ea typeface="Rambla"/>
                <a:cs typeface="Rambla"/>
                <a:sym typeface="Rambla"/>
              </a:rPr>
              <a:t>ó</a:t>
            </a:r>
            <a:r>
              <a:rPr b="0" i="0" lang="es-AR" sz="2400" u="none">
                <a:solidFill>
                  <a:srgbClr val="000000"/>
                </a:solidFill>
                <a:latin typeface="Rambla"/>
                <a:ea typeface="Rambla"/>
                <a:cs typeface="Rambla"/>
                <a:sym typeface="Rambla"/>
              </a:rPr>
              <a:t> un análisis cuantitativo de </a:t>
            </a:r>
            <a:r>
              <a:rPr b="0" i="0" lang="es-AR" sz="2400" u="none">
                <a:solidFill>
                  <a:schemeClr val="dk1"/>
                </a:solidFill>
                <a:latin typeface="Rambla"/>
                <a:ea typeface="Rambla"/>
                <a:cs typeface="Rambla"/>
                <a:sym typeface="Rambla"/>
              </a:rPr>
              <a:t>esta incorporación</a:t>
            </a:r>
            <a:r>
              <a:rPr b="0" i="0" lang="es-AR" sz="2400" u="none">
                <a:solidFill>
                  <a:srgbClr val="000000"/>
                </a:solidFill>
                <a:latin typeface="Rambla"/>
                <a:ea typeface="Rambla"/>
                <a:cs typeface="Rambla"/>
                <a:sym typeface="Rambla"/>
              </a:rPr>
              <a:t>.</a:t>
            </a:r>
          </a:p>
        </p:txBody>
      </p:sp>
      <p:sp>
        <p:nvSpPr>
          <p:cNvPr id="241" name="Shape 241"/>
          <p:cNvSpPr txBox="1"/>
          <p:nvPr>
            <p:ph idx="4294967295" type="subTitle"/>
          </p:nvPr>
        </p:nvSpPr>
        <p:spPr>
          <a:xfrm>
            <a:off x="0" y="5699400"/>
            <a:ext cx="9144000" cy="1158900"/>
          </a:xfrm>
          <a:prstGeom prst="rect">
            <a:avLst/>
          </a:prstGeom>
          <a:noFill/>
          <a:ln>
            <a:noFill/>
          </a:ln>
        </p:spPr>
        <p:txBody>
          <a:bodyPr anchorCtr="0" anchor="t" bIns="45700" lIns="45700" rIns="45700" tIns="45700">
            <a:noAutofit/>
          </a:bodyPr>
          <a:lstStyle/>
          <a:p>
            <a:pPr indent="0" lvl="0" marL="0" rtl="0" algn="ctr">
              <a:spcBef>
                <a:spcPts val="0"/>
              </a:spcBef>
              <a:buClr>
                <a:schemeClr val="dk2"/>
              </a:buClr>
              <a:buSzPct val="25000"/>
              <a:buFont typeface="Rambla"/>
              <a:buNone/>
            </a:pPr>
            <a:r>
              <a:rPr b="1" lang="es-AR" sz="1200">
                <a:solidFill>
                  <a:schemeClr val="dk2"/>
                </a:solidFill>
              </a:rPr>
              <a:t>La construcción de competencias para bibliotecarios en el Instituto de Formación Técnica Superior (IFTS) No.13</a:t>
            </a:r>
          </a:p>
          <a:p>
            <a:pPr indent="457200" lvl="0" marL="0" marR="64008" rtl="0" algn="ctr">
              <a:lnSpc>
                <a:spcPct val="90000"/>
              </a:lnSpc>
              <a:spcBef>
                <a:spcPts val="0"/>
              </a:spcBef>
              <a:spcAft>
                <a:spcPts val="0"/>
              </a:spcAft>
              <a:buClr>
                <a:schemeClr val="accent1"/>
              </a:buClr>
              <a:buSzPct val="25000"/>
              <a:buFont typeface="Noto Sans Symbols"/>
              <a:buNone/>
            </a:pPr>
            <a:r>
              <a:t/>
            </a:r>
            <a:endParaRPr b="1" sz="1200"/>
          </a:p>
          <a:p>
            <a:pPr indent="457200" lvl="0" marL="0" marR="64008" rtl="0" algn="ctr">
              <a:lnSpc>
                <a:spcPct val="90000"/>
              </a:lnSpc>
              <a:spcBef>
                <a:spcPts val="0"/>
              </a:spcBef>
              <a:spcAft>
                <a:spcPts val="0"/>
              </a:spcAft>
              <a:buClr>
                <a:schemeClr val="accent1"/>
              </a:buClr>
              <a:buSzPct val="25000"/>
              <a:buFont typeface="Noto Sans Symbols"/>
              <a:buNone/>
            </a:pPr>
            <a:r>
              <a:rPr b="1" i="0" lang="es-AR" sz="1200" u="none" cap="none" strike="noStrike">
                <a:solidFill>
                  <a:schemeClr val="dk1"/>
                </a:solidFill>
                <a:latin typeface="Rambla"/>
                <a:ea typeface="Rambla"/>
                <a:cs typeface="Rambla"/>
                <a:sym typeface="Rambla"/>
              </a:rPr>
              <a:t>Gobierno de la Ciudad de Buenos Aires</a:t>
            </a:r>
          </a:p>
          <a:p>
            <a:pPr indent="457200" lvl="0" marL="0" marR="64008" rtl="0" algn="ctr">
              <a:lnSpc>
                <a:spcPct val="90000"/>
              </a:lnSpc>
              <a:spcBef>
                <a:spcPts val="0"/>
              </a:spcBef>
              <a:spcAft>
                <a:spcPts val="0"/>
              </a:spcAft>
              <a:buClr>
                <a:schemeClr val="accent1"/>
              </a:buClr>
              <a:buSzPct val="25000"/>
              <a:buFont typeface="Noto Sans Symbols"/>
              <a:buNone/>
            </a:pPr>
            <a:r>
              <a:rPr b="1" lang="es-AR" sz="1200">
                <a:solidFill>
                  <a:schemeClr val="dk1"/>
                </a:solidFill>
              </a:rPr>
              <a:t>Dirección de Formación Técnica Superior</a:t>
            </a:r>
          </a:p>
          <a:p>
            <a:pPr indent="457200" lvl="0" marL="0" marR="64008" rtl="0" algn="ctr">
              <a:lnSpc>
                <a:spcPct val="90000"/>
              </a:lnSpc>
              <a:spcBef>
                <a:spcPts val="0"/>
              </a:spcBef>
              <a:spcAft>
                <a:spcPts val="0"/>
              </a:spcAft>
              <a:buClr>
                <a:schemeClr val="accent1"/>
              </a:buClr>
              <a:buSzPct val="25000"/>
              <a:buFont typeface="Noto Sans Symbols"/>
              <a:buNone/>
            </a:pPr>
            <a:r>
              <a:rPr b="1" i="0" lang="es-AR" sz="1200" u="none" cap="none" strike="noStrike">
                <a:solidFill>
                  <a:schemeClr val="dk1"/>
                </a:solidFill>
                <a:latin typeface="Rambla"/>
                <a:ea typeface="Rambla"/>
                <a:cs typeface="Rambla"/>
                <a:sym typeface="Rambla"/>
              </a:rPr>
              <a:t>In</a:t>
            </a:r>
            <a:r>
              <a:rPr b="1" lang="es-AR" sz="1200">
                <a:solidFill>
                  <a:schemeClr val="dk1"/>
                </a:solidFill>
              </a:rPr>
              <a:t>stituto de Formación Técnica Superior (IFTS) No.13</a:t>
            </a:r>
          </a:p>
          <a:p>
            <a:pPr indent="457200" lvl="0" marL="0" marR="64008" rtl="0" algn="l">
              <a:lnSpc>
                <a:spcPct val="90000"/>
              </a:lnSpc>
              <a:spcBef>
                <a:spcPts val="0"/>
              </a:spcBef>
              <a:spcAft>
                <a:spcPts val="0"/>
              </a:spcAft>
              <a:buClr>
                <a:schemeClr val="accent1"/>
              </a:buClr>
              <a:buSzPct val="25000"/>
              <a:buFont typeface="Noto Sans Symbols"/>
              <a:buNone/>
            </a:pPr>
            <a:r>
              <a:rPr b="1" lang="es-AR" sz="1200">
                <a:solidFill>
                  <a:schemeClr val="dk1"/>
                </a:solidFill>
              </a:rPr>
              <a:t>Mg. María Patricia Prada</a:t>
            </a:r>
            <a:r>
              <a:rPr b="1" lang="es-AR" sz="1200"/>
              <a:t>											</a:t>
            </a:r>
            <a:r>
              <a:rPr b="1" i="0" lang="es-AR" sz="1200" u="none" cap="none" strike="noStrike">
                <a:solidFill>
                  <a:schemeClr val="dk1"/>
                </a:solidFill>
                <a:latin typeface="Rambla"/>
                <a:ea typeface="Rambla"/>
                <a:cs typeface="Rambla"/>
                <a:sym typeface="Rambla"/>
              </a:rPr>
              <a:t>Mg. Patricia Allendez Sullivan</a:t>
            </a:r>
          </a:p>
          <a:p>
            <a:pPr indent="0" lvl="0" marL="0" marR="64008" rtl="0" algn="r">
              <a:spcBef>
                <a:spcPts val="400"/>
              </a:spcBef>
              <a:spcAft>
                <a:spcPts val="0"/>
              </a:spcAft>
              <a:buClr>
                <a:schemeClr val="accent1"/>
              </a:buClr>
              <a:buSzPct val="25000"/>
              <a:buFont typeface="Noto Sans Symbols"/>
              <a:buNone/>
            </a:pPr>
            <a:r>
              <a:t/>
            </a:r>
            <a:endParaRPr b="0" i="0" sz="2300" u="none" cap="none" strike="noStrike">
              <a:solidFill>
                <a:schemeClr val="dk2"/>
              </a:solidFill>
              <a:latin typeface="Rambla"/>
              <a:ea typeface="Rambla"/>
              <a:cs typeface="Rambla"/>
              <a:sym typeface="Rambla"/>
            </a:endParaRPr>
          </a:p>
        </p:txBody>
      </p:sp>
      <p:pic>
        <p:nvPicPr>
          <p:cNvPr id="242" name="Shape 242"/>
          <p:cNvPicPr preferRelativeResize="0"/>
          <p:nvPr/>
        </p:nvPicPr>
        <p:blipFill rotWithShape="1">
          <a:blip r:embed="rId3">
            <a:alphaModFix/>
          </a:blip>
          <a:srcRect b="0" l="0" r="0" t="0"/>
          <a:stretch/>
        </p:blipFill>
        <p:spPr>
          <a:xfrm>
            <a:off x="7545046" y="0"/>
            <a:ext cx="1607700" cy="735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6" name="Shape 246"/>
        <p:cNvGrpSpPr/>
        <p:nvPr/>
      </p:nvGrpSpPr>
      <p:grpSpPr>
        <a:xfrm>
          <a:off x="0" y="0"/>
          <a:ext cx="0" cy="0"/>
          <a:chOff x="0" y="0"/>
          <a:chExt cx="0" cy="0"/>
        </a:xfrm>
      </p:grpSpPr>
      <p:pic>
        <p:nvPicPr>
          <p:cNvPr id="247" name="Shape 247"/>
          <p:cNvPicPr preferRelativeResize="0"/>
          <p:nvPr>
            <p:ph idx="1" type="body"/>
          </p:nvPr>
        </p:nvPicPr>
        <p:blipFill rotWithShape="1">
          <a:blip r:embed="rId3">
            <a:alphaModFix/>
          </a:blip>
          <a:srcRect b="0" l="0" r="0" t="0"/>
          <a:stretch/>
        </p:blipFill>
        <p:spPr>
          <a:xfrm>
            <a:off x="487800" y="1350800"/>
            <a:ext cx="8168400" cy="3800400"/>
          </a:xfrm>
          <a:prstGeom prst="rect">
            <a:avLst/>
          </a:prstGeom>
          <a:noFill/>
          <a:ln>
            <a:noFill/>
          </a:ln>
        </p:spPr>
      </p:pic>
      <p:sp>
        <p:nvSpPr>
          <p:cNvPr id="248" name="Shape 248"/>
          <p:cNvSpPr txBox="1"/>
          <p:nvPr>
            <p:ph type="title"/>
          </p:nvPr>
        </p:nvSpPr>
        <p:spPr>
          <a:xfrm>
            <a:off x="450850" y="268287"/>
            <a:ext cx="8242300" cy="1158874"/>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Rambla"/>
              <a:buNone/>
            </a:pPr>
            <a:r>
              <a:rPr b="1" i="0" lang="es-AR" sz="4100" u="none" cap="none" strike="noStrike">
                <a:solidFill>
                  <a:schemeClr val="dk2"/>
                </a:solidFill>
                <a:latin typeface="Rambla"/>
                <a:ea typeface="Rambla"/>
                <a:cs typeface="Rambla"/>
                <a:sym typeface="Rambla"/>
              </a:rPr>
              <a:t>Análisis cuantitativo</a:t>
            </a:r>
          </a:p>
        </p:txBody>
      </p:sp>
      <p:sp>
        <p:nvSpPr>
          <p:cNvPr id="249" name="Shape 249"/>
          <p:cNvSpPr txBox="1"/>
          <p:nvPr>
            <p:ph idx="4294967295" type="subTitle"/>
          </p:nvPr>
        </p:nvSpPr>
        <p:spPr>
          <a:xfrm>
            <a:off x="0" y="5699400"/>
            <a:ext cx="9144000" cy="1158900"/>
          </a:xfrm>
          <a:prstGeom prst="rect">
            <a:avLst/>
          </a:prstGeom>
          <a:noFill/>
          <a:ln>
            <a:noFill/>
          </a:ln>
        </p:spPr>
        <p:txBody>
          <a:bodyPr anchorCtr="0" anchor="t" bIns="45700" lIns="45700" rIns="45700" tIns="45700">
            <a:noAutofit/>
          </a:bodyPr>
          <a:lstStyle/>
          <a:p>
            <a:pPr indent="0" lvl="0" marL="0" rtl="0" algn="ctr">
              <a:spcBef>
                <a:spcPts val="0"/>
              </a:spcBef>
              <a:buClr>
                <a:schemeClr val="dk2"/>
              </a:buClr>
              <a:buSzPct val="25000"/>
              <a:buFont typeface="Rambla"/>
              <a:buNone/>
            </a:pPr>
            <a:r>
              <a:rPr b="1" lang="es-AR" sz="1200">
                <a:solidFill>
                  <a:schemeClr val="dk2"/>
                </a:solidFill>
              </a:rPr>
              <a:t>La construcción de competencias para bibliotecarios en el Instituto de Formación Técnica Superior (IFTS) No.13</a:t>
            </a:r>
          </a:p>
          <a:p>
            <a:pPr indent="457200" lvl="0" marL="0" marR="64008" rtl="0" algn="ctr">
              <a:lnSpc>
                <a:spcPct val="90000"/>
              </a:lnSpc>
              <a:spcBef>
                <a:spcPts val="0"/>
              </a:spcBef>
              <a:spcAft>
                <a:spcPts val="0"/>
              </a:spcAft>
              <a:buClr>
                <a:schemeClr val="accent1"/>
              </a:buClr>
              <a:buSzPct val="25000"/>
              <a:buFont typeface="Noto Sans Symbols"/>
              <a:buNone/>
            </a:pPr>
            <a:r>
              <a:t/>
            </a:r>
            <a:endParaRPr b="1" sz="1200"/>
          </a:p>
          <a:p>
            <a:pPr indent="457200" lvl="0" marL="0" marR="64008" rtl="0" algn="ctr">
              <a:lnSpc>
                <a:spcPct val="90000"/>
              </a:lnSpc>
              <a:spcBef>
                <a:spcPts val="0"/>
              </a:spcBef>
              <a:spcAft>
                <a:spcPts val="0"/>
              </a:spcAft>
              <a:buClr>
                <a:schemeClr val="accent1"/>
              </a:buClr>
              <a:buSzPct val="25000"/>
              <a:buFont typeface="Noto Sans Symbols"/>
              <a:buNone/>
            </a:pPr>
            <a:r>
              <a:rPr b="1" i="0" lang="es-AR" sz="1200" u="none" cap="none" strike="noStrike">
                <a:solidFill>
                  <a:schemeClr val="dk1"/>
                </a:solidFill>
                <a:latin typeface="Rambla"/>
                <a:ea typeface="Rambla"/>
                <a:cs typeface="Rambla"/>
                <a:sym typeface="Rambla"/>
              </a:rPr>
              <a:t>Gobierno de la Ciudad de Buenos Aires</a:t>
            </a:r>
          </a:p>
          <a:p>
            <a:pPr indent="457200" lvl="0" marL="0" marR="64008" rtl="0" algn="ctr">
              <a:lnSpc>
                <a:spcPct val="90000"/>
              </a:lnSpc>
              <a:spcBef>
                <a:spcPts val="0"/>
              </a:spcBef>
              <a:spcAft>
                <a:spcPts val="0"/>
              </a:spcAft>
              <a:buClr>
                <a:schemeClr val="accent1"/>
              </a:buClr>
              <a:buSzPct val="25000"/>
              <a:buFont typeface="Noto Sans Symbols"/>
              <a:buNone/>
            </a:pPr>
            <a:r>
              <a:rPr b="1" lang="es-AR" sz="1200">
                <a:solidFill>
                  <a:schemeClr val="dk1"/>
                </a:solidFill>
              </a:rPr>
              <a:t>Dirección de Formación Técnica Superior</a:t>
            </a:r>
          </a:p>
          <a:p>
            <a:pPr indent="457200" lvl="0" marL="0" marR="64008" rtl="0" algn="ctr">
              <a:lnSpc>
                <a:spcPct val="90000"/>
              </a:lnSpc>
              <a:spcBef>
                <a:spcPts val="0"/>
              </a:spcBef>
              <a:spcAft>
                <a:spcPts val="0"/>
              </a:spcAft>
              <a:buClr>
                <a:schemeClr val="accent1"/>
              </a:buClr>
              <a:buSzPct val="25000"/>
              <a:buFont typeface="Noto Sans Symbols"/>
              <a:buNone/>
            </a:pPr>
            <a:r>
              <a:rPr b="1" i="0" lang="es-AR" sz="1200" u="none" cap="none" strike="noStrike">
                <a:solidFill>
                  <a:schemeClr val="dk1"/>
                </a:solidFill>
                <a:latin typeface="Rambla"/>
                <a:ea typeface="Rambla"/>
                <a:cs typeface="Rambla"/>
                <a:sym typeface="Rambla"/>
              </a:rPr>
              <a:t>In</a:t>
            </a:r>
            <a:r>
              <a:rPr b="1" lang="es-AR" sz="1200">
                <a:solidFill>
                  <a:schemeClr val="dk1"/>
                </a:solidFill>
              </a:rPr>
              <a:t>stituto de Formación Técnica Superior (IFTS) No.13</a:t>
            </a:r>
          </a:p>
          <a:p>
            <a:pPr indent="457200" lvl="0" marL="0" marR="64008" rtl="0" algn="l">
              <a:lnSpc>
                <a:spcPct val="90000"/>
              </a:lnSpc>
              <a:spcBef>
                <a:spcPts val="0"/>
              </a:spcBef>
              <a:spcAft>
                <a:spcPts val="0"/>
              </a:spcAft>
              <a:buClr>
                <a:schemeClr val="accent1"/>
              </a:buClr>
              <a:buSzPct val="25000"/>
              <a:buFont typeface="Noto Sans Symbols"/>
              <a:buNone/>
            </a:pPr>
            <a:r>
              <a:rPr b="1" lang="es-AR" sz="1200">
                <a:solidFill>
                  <a:schemeClr val="dk1"/>
                </a:solidFill>
              </a:rPr>
              <a:t>Mg. María Patricia Prada</a:t>
            </a:r>
            <a:r>
              <a:rPr b="1" lang="es-AR" sz="1200"/>
              <a:t>											</a:t>
            </a:r>
            <a:r>
              <a:rPr b="1" i="0" lang="es-AR" sz="1200" u="none" cap="none" strike="noStrike">
                <a:solidFill>
                  <a:schemeClr val="dk1"/>
                </a:solidFill>
                <a:latin typeface="Rambla"/>
                <a:ea typeface="Rambla"/>
                <a:cs typeface="Rambla"/>
                <a:sym typeface="Rambla"/>
              </a:rPr>
              <a:t>Mg. Patricia Allendez Sullivan</a:t>
            </a:r>
          </a:p>
          <a:p>
            <a:pPr indent="0" lvl="0" marL="0" marR="64008" rtl="0" algn="r">
              <a:spcBef>
                <a:spcPts val="400"/>
              </a:spcBef>
              <a:spcAft>
                <a:spcPts val="0"/>
              </a:spcAft>
              <a:buClr>
                <a:schemeClr val="accent1"/>
              </a:buClr>
              <a:buSzPct val="25000"/>
              <a:buFont typeface="Noto Sans Symbols"/>
              <a:buNone/>
            </a:pPr>
            <a:r>
              <a:t/>
            </a:r>
            <a:endParaRPr b="0" i="0" sz="2300" u="none" cap="none" strike="noStrike">
              <a:solidFill>
                <a:schemeClr val="dk2"/>
              </a:solidFill>
              <a:latin typeface="Rambla"/>
              <a:ea typeface="Rambla"/>
              <a:cs typeface="Rambla"/>
              <a:sym typeface="Rambla"/>
            </a:endParaRPr>
          </a:p>
        </p:txBody>
      </p:sp>
      <p:pic>
        <p:nvPicPr>
          <p:cNvPr id="250" name="Shape 250"/>
          <p:cNvPicPr preferRelativeResize="0"/>
          <p:nvPr/>
        </p:nvPicPr>
        <p:blipFill rotWithShape="1">
          <a:blip r:embed="rId4">
            <a:alphaModFix/>
          </a:blip>
          <a:srcRect b="0" l="0" r="0" t="0"/>
          <a:stretch/>
        </p:blipFill>
        <p:spPr>
          <a:xfrm>
            <a:off x="7545046" y="0"/>
            <a:ext cx="1607700" cy="735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4" name="Shape 254"/>
        <p:cNvGrpSpPr/>
        <p:nvPr/>
      </p:nvGrpSpPr>
      <p:grpSpPr>
        <a:xfrm>
          <a:off x="0" y="0"/>
          <a:ext cx="0" cy="0"/>
          <a:chOff x="0" y="0"/>
          <a:chExt cx="0" cy="0"/>
        </a:xfrm>
      </p:grpSpPr>
      <p:sp>
        <p:nvSpPr>
          <p:cNvPr id="255" name="Shape 255"/>
          <p:cNvSpPr txBox="1"/>
          <p:nvPr>
            <p:ph idx="1" type="body"/>
          </p:nvPr>
        </p:nvSpPr>
        <p:spPr>
          <a:xfrm>
            <a:off x="457200" y="1274175"/>
            <a:ext cx="8229600" cy="4012200"/>
          </a:xfrm>
          <a:prstGeom prst="rect">
            <a:avLst/>
          </a:prstGeom>
          <a:noFill/>
          <a:ln>
            <a:noFill/>
          </a:ln>
        </p:spPr>
        <p:txBody>
          <a:bodyPr anchorCtr="0" anchor="t" bIns="45700" lIns="91425" rIns="91425" tIns="45700">
            <a:noAutofit/>
          </a:bodyPr>
          <a:lstStyle/>
          <a:p>
            <a:pPr indent="-263525" lvl="0" marL="365125" marR="0" rtl="0" algn="just">
              <a:lnSpc>
                <a:spcPct val="80000"/>
              </a:lnSpc>
              <a:spcBef>
                <a:spcPts val="400"/>
              </a:spcBef>
              <a:spcAft>
                <a:spcPts val="0"/>
              </a:spcAft>
              <a:buClr>
                <a:schemeClr val="accent1"/>
              </a:buClr>
              <a:buSzPct val="25000"/>
              <a:buFont typeface="Noto Sans Symbols"/>
              <a:buNone/>
            </a:pPr>
            <a:r>
              <a:t/>
            </a:r>
            <a:endParaRPr b="0" i="0" sz="2100" u="none" cap="none" strike="noStrike">
              <a:solidFill>
                <a:schemeClr val="dk1"/>
              </a:solidFill>
              <a:latin typeface="Rambla"/>
              <a:ea typeface="Rambla"/>
              <a:cs typeface="Rambla"/>
              <a:sym typeface="Rambla"/>
            </a:endParaRPr>
          </a:p>
          <a:p>
            <a:pPr indent="-263525" lvl="0" marL="365125" marR="0" rtl="0" algn="just">
              <a:lnSpc>
                <a:spcPct val="80000"/>
              </a:lnSpc>
              <a:spcBef>
                <a:spcPts val="400"/>
              </a:spcBef>
              <a:spcAft>
                <a:spcPts val="0"/>
              </a:spcAft>
              <a:buClr>
                <a:schemeClr val="accent1"/>
              </a:buClr>
              <a:buSzPct val="68000"/>
              <a:buFont typeface="Noto Sans Symbols"/>
              <a:buChar char="▶"/>
            </a:pPr>
            <a:r>
              <a:rPr b="0" i="0" lang="es-AR" sz="2100" u="none" cap="none" strike="noStrike">
                <a:solidFill>
                  <a:schemeClr val="dk1"/>
                </a:solidFill>
                <a:latin typeface="Rambla"/>
                <a:ea typeface="Rambla"/>
                <a:cs typeface="Rambla"/>
                <a:sym typeface="Rambla"/>
              </a:rPr>
              <a:t>En el IFTS N° 13 hemos implementado </a:t>
            </a:r>
            <a:r>
              <a:rPr lang="es-AR" sz="2100"/>
              <a:t>esta metodología de trabajo con el currículo considerando el enfoque de competencias</a:t>
            </a:r>
            <a:r>
              <a:rPr b="0" i="0" lang="es-AR" sz="2100" u="none" cap="none" strike="noStrike">
                <a:solidFill>
                  <a:schemeClr val="dk1"/>
                </a:solidFill>
                <a:latin typeface="Rambla"/>
                <a:ea typeface="Rambla"/>
                <a:cs typeface="Rambla"/>
                <a:sym typeface="Rambla"/>
              </a:rPr>
              <a:t>  con la finalidad de que nuestros egresados cuenten con las herramientas necesarias que el mercado laboral actual demanda.</a:t>
            </a:r>
          </a:p>
          <a:p>
            <a:pPr indent="0" lvl="0" marL="0" marR="0" rtl="0" algn="just">
              <a:lnSpc>
                <a:spcPct val="80000"/>
              </a:lnSpc>
              <a:spcBef>
                <a:spcPts val="400"/>
              </a:spcBef>
              <a:spcAft>
                <a:spcPts val="0"/>
              </a:spcAft>
              <a:buNone/>
            </a:pPr>
            <a:r>
              <a:t/>
            </a:r>
            <a:endParaRPr sz="2100"/>
          </a:p>
          <a:p>
            <a:pPr indent="-263525" lvl="0" marL="365125" marR="0" rtl="0" algn="just">
              <a:lnSpc>
                <a:spcPct val="80000"/>
              </a:lnSpc>
              <a:spcBef>
                <a:spcPts val="400"/>
              </a:spcBef>
              <a:spcAft>
                <a:spcPts val="0"/>
              </a:spcAft>
              <a:buClr>
                <a:schemeClr val="accent1"/>
              </a:buClr>
              <a:buSzPct val="68000"/>
              <a:buFont typeface="Noto Sans Symbols"/>
              <a:buChar char="▶"/>
            </a:pPr>
            <a:r>
              <a:rPr lang="es-AR" sz="2100"/>
              <a:t>El reto de pensar en los perfiles profesionales en el contexto del diseño del currículo permite considerar la visión de los académicos, los egresados, el sector empleador y las comunidades para garantizar que los planes y programas de estudios estén en sintonía con las necesidades reales de los diferentes sectores sociales y productivos.</a:t>
            </a:r>
          </a:p>
          <a:p>
            <a:pPr indent="-264160" lvl="0" marL="365760" marR="0" rtl="0" algn="l">
              <a:spcBef>
                <a:spcPts val="400"/>
              </a:spcBef>
              <a:spcAft>
                <a:spcPts val="0"/>
              </a:spcAft>
              <a:buClr>
                <a:schemeClr val="accent1"/>
              </a:buClr>
              <a:buSzPct val="68000"/>
              <a:buFont typeface="Noto Sans Symbols"/>
              <a:buNone/>
            </a:pPr>
            <a:r>
              <a:t/>
            </a:r>
            <a:endParaRPr b="0" i="0" sz="2100" u="none">
              <a:solidFill>
                <a:schemeClr val="dk1"/>
              </a:solidFill>
              <a:latin typeface="Rambla"/>
              <a:ea typeface="Rambla"/>
              <a:cs typeface="Rambla"/>
              <a:sym typeface="Rambla"/>
            </a:endParaRPr>
          </a:p>
        </p:txBody>
      </p:sp>
      <p:sp>
        <p:nvSpPr>
          <p:cNvPr id="256" name="Shape 256"/>
          <p:cNvSpPr txBox="1"/>
          <p:nvPr>
            <p:ph type="title"/>
          </p:nvPr>
        </p:nvSpPr>
        <p:spPr>
          <a:xfrm>
            <a:off x="450900" y="12"/>
            <a:ext cx="8242200" cy="11589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Rambla"/>
              <a:buNone/>
            </a:pPr>
            <a:r>
              <a:rPr b="1" i="0" lang="es-AR" sz="4100" u="none" cap="none" strike="noStrike">
                <a:solidFill>
                  <a:schemeClr val="dk2"/>
                </a:solidFill>
                <a:latin typeface="Rambla"/>
                <a:ea typeface="Rambla"/>
                <a:cs typeface="Rambla"/>
                <a:sym typeface="Rambla"/>
              </a:rPr>
              <a:t>Conclusiones </a:t>
            </a:r>
          </a:p>
        </p:txBody>
      </p:sp>
      <p:sp>
        <p:nvSpPr>
          <p:cNvPr id="257" name="Shape 257"/>
          <p:cNvSpPr txBox="1"/>
          <p:nvPr>
            <p:ph idx="4294967295" type="subTitle"/>
          </p:nvPr>
        </p:nvSpPr>
        <p:spPr>
          <a:xfrm>
            <a:off x="0" y="5699400"/>
            <a:ext cx="9144000" cy="1158900"/>
          </a:xfrm>
          <a:prstGeom prst="rect">
            <a:avLst/>
          </a:prstGeom>
          <a:noFill/>
          <a:ln>
            <a:noFill/>
          </a:ln>
        </p:spPr>
        <p:txBody>
          <a:bodyPr anchorCtr="0" anchor="t" bIns="45700" lIns="45700" rIns="45700" tIns="45700">
            <a:noAutofit/>
          </a:bodyPr>
          <a:lstStyle/>
          <a:p>
            <a:pPr indent="0" lvl="0" marL="0" rtl="0" algn="ctr">
              <a:spcBef>
                <a:spcPts val="0"/>
              </a:spcBef>
              <a:buClr>
                <a:schemeClr val="dk2"/>
              </a:buClr>
              <a:buSzPct val="25000"/>
              <a:buFont typeface="Rambla"/>
              <a:buNone/>
            </a:pPr>
            <a:r>
              <a:rPr b="1" lang="es-AR" sz="1200">
                <a:solidFill>
                  <a:schemeClr val="dk2"/>
                </a:solidFill>
              </a:rPr>
              <a:t>La construcción de competencias para bibliotecarios en el Instituto de Formación Técnica Superior (IFTS) No.13</a:t>
            </a:r>
          </a:p>
          <a:p>
            <a:pPr indent="457200" lvl="0" marL="0" marR="64008" rtl="0" algn="ctr">
              <a:lnSpc>
                <a:spcPct val="90000"/>
              </a:lnSpc>
              <a:spcBef>
                <a:spcPts val="0"/>
              </a:spcBef>
              <a:spcAft>
                <a:spcPts val="0"/>
              </a:spcAft>
              <a:buClr>
                <a:schemeClr val="accent1"/>
              </a:buClr>
              <a:buSzPct val="25000"/>
              <a:buFont typeface="Noto Sans Symbols"/>
              <a:buNone/>
            </a:pPr>
            <a:r>
              <a:t/>
            </a:r>
            <a:endParaRPr b="1" sz="1200"/>
          </a:p>
          <a:p>
            <a:pPr indent="457200" lvl="0" marL="0" marR="64008" rtl="0" algn="ctr">
              <a:lnSpc>
                <a:spcPct val="90000"/>
              </a:lnSpc>
              <a:spcBef>
                <a:spcPts val="0"/>
              </a:spcBef>
              <a:spcAft>
                <a:spcPts val="0"/>
              </a:spcAft>
              <a:buClr>
                <a:schemeClr val="accent1"/>
              </a:buClr>
              <a:buSzPct val="25000"/>
              <a:buFont typeface="Noto Sans Symbols"/>
              <a:buNone/>
            </a:pPr>
            <a:r>
              <a:rPr b="1" i="0" lang="es-AR" sz="1200" u="none" cap="none" strike="noStrike">
                <a:solidFill>
                  <a:schemeClr val="dk1"/>
                </a:solidFill>
                <a:latin typeface="Rambla"/>
                <a:ea typeface="Rambla"/>
                <a:cs typeface="Rambla"/>
                <a:sym typeface="Rambla"/>
              </a:rPr>
              <a:t>Gobierno de la Ciudad de Buenos Aires</a:t>
            </a:r>
          </a:p>
          <a:p>
            <a:pPr indent="457200" lvl="0" marL="0" marR="64008" rtl="0" algn="ctr">
              <a:lnSpc>
                <a:spcPct val="90000"/>
              </a:lnSpc>
              <a:spcBef>
                <a:spcPts val="0"/>
              </a:spcBef>
              <a:spcAft>
                <a:spcPts val="0"/>
              </a:spcAft>
              <a:buClr>
                <a:schemeClr val="accent1"/>
              </a:buClr>
              <a:buSzPct val="25000"/>
              <a:buFont typeface="Noto Sans Symbols"/>
              <a:buNone/>
            </a:pPr>
            <a:r>
              <a:rPr b="1" lang="es-AR" sz="1200">
                <a:solidFill>
                  <a:schemeClr val="dk1"/>
                </a:solidFill>
              </a:rPr>
              <a:t>Dirección de Formación Técnica Superior</a:t>
            </a:r>
          </a:p>
          <a:p>
            <a:pPr indent="457200" lvl="0" marL="0" marR="64008" rtl="0" algn="ctr">
              <a:lnSpc>
                <a:spcPct val="90000"/>
              </a:lnSpc>
              <a:spcBef>
                <a:spcPts val="0"/>
              </a:spcBef>
              <a:spcAft>
                <a:spcPts val="0"/>
              </a:spcAft>
              <a:buClr>
                <a:schemeClr val="accent1"/>
              </a:buClr>
              <a:buSzPct val="25000"/>
              <a:buFont typeface="Noto Sans Symbols"/>
              <a:buNone/>
            </a:pPr>
            <a:r>
              <a:rPr b="1" i="0" lang="es-AR" sz="1200" u="none" cap="none" strike="noStrike">
                <a:solidFill>
                  <a:schemeClr val="dk1"/>
                </a:solidFill>
                <a:latin typeface="Rambla"/>
                <a:ea typeface="Rambla"/>
                <a:cs typeface="Rambla"/>
                <a:sym typeface="Rambla"/>
              </a:rPr>
              <a:t>In</a:t>
            </a:r>
            <a:r>
              <a:rPr b="1" lang="es-AR" sz="1200">
                <a:solidFill>
                  <a:schemeClr val="dk1"/>
                </a:solidFill>
              </a:rPr>
              <a:t>stituto de Formación Técnica Superior (IFTS) No.13</a:t>
            </a:r>
          </a:p>
          <a:p>
            <a:pPr indent="457200" lvl="0" marL="0" marR="64008" rtl="0" algn="l">
              <a:lnSpc>
                <a:spcPct val="90000"/>
              </a:lnSpc>
              <a:spcBef>
                <a:spcPts val="0"/>
              </a:spcBef>
              <a:spcAft>
                <a:spcPts val="0"/>
              </a:spcAft>
              <a:buClr>
                <a:schemeClr val="accent1"/>
              </a:buClr>
              <a:buSzPct val="25000"/>
              <a:buFont typeface="Noto Sans Symbols"/>
              <a:buNone/>
            </a:pPr>
            <a:r>
              <a:rPr b="1" lang="es-AR" sz="1200">
                <a:solidFill>
                  <a:schemeClr val="dk1"/>
                </a:solidFill>
              </a:rPr>
              <a:t>Mg. María Patricia Prada</a:t>
            </a:r>
            <a:r>
              <a:rPr b="1" lang="es-AR" sz="1200"/>
              <a:t>											</a:t>
            </a:r>
            <a:r>
              <a:rPr b="1" i="0" lang="es-AR" sz="1200" u="none" cap="none" strike="noStrike">
                <a:solidFill>
                  <a:schemeClr val="dk1"/>
                </a:solidFill>
                <a:latin typeface="Rambla"/>
                <a:ea typeface="Rambla"/>
                <a:cs typeface="Rambla"/>
                <a:sym typeface="Rambla"/>
              </a:rPr>
              <a:t>Mg. Patricia Allendez Sullivan</a:t>
            </a:r>
          </a:p>
          <a:p>
            <a:pPr indent="0" lvl="0" marL="0" marR="64008" rtl="0" algn="r">
              <a:spcBef>
                <a:spcPts val="400"/>
              </a:spcBef>
              <a:spcAft>
                <a:spcPts val="0"/>
              </a:spcAft>
              <a:buClr>
                <a:schemeClr val="accent1"/>
              </a:buClr>
              <a:buSzPct val="25000"/>
              <a:buFont typeface="Noto Sans Symbols"/>
              <a:buNone/>
            </a:pPr>
            <a:r>
              <a:t/>
            </a:r>
            <a:endParaRPr b="0" i="0" sz="2300" u="none" cap="none" strike="noStrike">
              <a:solidFill>
                <a:schemeClr val="dk2"/>
              </a:solidFill>
              <a:latin typeface="Rambla"/>
              <a:ea typeface="Rambla"/>
              <a:cs typeface="Rambla"/>
              <a:sym typeface="Rambla"/>
            </a:endParaRPr>
          </a:p>
        </p:txBody>
      </p:sp>
      <p:pic>
        <p:nvPicPr>
          <p:cNvPr id="258" name="Shape 258"/>
          <p:cNvPicPr preferRelativeResize="0"/>
          <p:nvPr/>
        </p:nvPicPr>
        <p:blipFill rotWithShape="1">
          <a:blip r:embed="rId3">
            <a:alphaModFix/>
          </a:blip>
          <a:srcRect b="0" l="0" r="0" t="0"/>
          <a:stretch/>
        </p:blipFill>
        <p:spPr>
          <a:xfrm>
            <a:off x="7545046" y="0"/>
            <a:ext cx="1607700" cy="735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2" name="Shape 262"/>
        <p:cNvGrpSpPr/>
        <p:nvPr/>
      </p:nvGrpSpPr>
      <p:grpSpPr>
        <a:xfrm>
          <a:off x="0" y="0"/>
          <a:ext cx="0" cy="0"/>
          <a:chOff x="0" y="0"/>
          <a:chExt cx="0" cy="0"/>
        </a:xfrm>
      </p:grpSpPr>
      <p:sp>
        <p:nvSpPr>
          <p:cNvPr id="263" name="Shape 263"/>
          <p:cNvSpPr txBox="1"/>
          <p:nvPr>
            <p:ph idx="1" type="body"/>
          </p:nvPr>
        </p:nvSpPr>
        <p:spPr>
          <a:xfrm>
            <a:off x="457150" y="1166024"/>
            <a:ext cx="8229600" cy="4526100"/>
          </a:xfrm>
          <a:prstGeom prst="rect">
            <a:avLst/>
          </a:prstGeom>
          <a:noFill/>
          <a:ln>
            <a:noFill/>
          </a:ln>
        </p:spPr>
        <p:txBody>
          <a:bodyPr anchorCtr="0" anchor="t" bIns="45700" lIns="91425" rIns="91425" tIns="45700">
            <a:noAutofit/>
          </a:bodyPr>
          <a:lstStyle/>
          <a:p>
            <a:pPr indent="-263525" lvl="0" marL="365125" marR="0" rtl="0" algn="just">
              <a:lnSpc>
                <a:spcPct val="80000"/>
              </a:lnSpc>
              <a:spcBef>
                <a:spcPts val="0"/>
              </a:spcBef>
              <a:spcAft>
                <a:spcPts val="0"/>
              </a:spcAft>
              <a:buClr>
                <a:schemeClr val="accent1"/>
              </a:buClr>
              <a:buSzPct val="68000"/>
              <a:buFont typeface="Noto Sans Symbols"/>
              <a:buChar char="▶"/>
            </a:pPr>
            <a:r>
              <a:rPr b="0" i="0" lang="es-AR" sz="2300" u="none">
                <a:solidFill>
                  <a:schemeClr val="dk1"/>
                </a:solidFill>
                <a:latin typeface="Rambla"/>
                <a:ea typeface="Rambla"/>
                <a:cs typeface="Rambla"/>
                <a:sym typeface="Rambla"/>
              </a:rPr>
              <a:t>Alles, M. (2012). </a:t>
            </a:r>
            <a:r>
              <a:rPr b="0" i="1" lang="es-AR" sz="2300" u="none">
                <a:solidFill>
                  <a:schemeClr val="dk1"/>
                </a:solidFill>
                <a:latin typeface="Rambla"/>
                <a:ea typeface="Rambla"/>
                <a:cs typeface="Rambla"/>
                <a:sym typeface="Rambla"/>
              </a:rPr>
              <a:t>Desarrollo del talento humano: basado en competencias</a:t>
            </a:r>
            <a:r>
              <a:rPr b="0" i="0" lang="es-AR" sz="2300" u="none">
                <a:solidFill>
                  <a:schemeClr val="dk1"/>
                </a:solidFill>
                <a:latin typeface="Rambla"/>
                <a:ea typeface="Rambla"/>
                <a:cs typeface="Rambla"/>
                <a:sym typeface="Rambla"/>
              </a:rPr>
              <a:t>. 2ª. ed. Buenos Aires: Granica.</a:t>
            </a:r>
          </a:p>
          <a:p>
            <a:pPr indent="-263525" lvl="0" marL="365125" marR="0" rtl="0" algn="just">
              <a:lnSpc>
                <a:spcPct val="80000"/>
              </a:lnSpc>
              <a:spcBef>
                <a:spcPts val="400"/>
              </a:spcBef>
              <a:spcAft>
                <a:spcPts val="0"/>
              </a:spcAft>
              <a:buClr>
                <a:schemeClr val="accent1"/>
              </a:buClr>
              <a:buSzPct val="68000"/>
              <a:buFont typeface="Noto Sans Symbols"/>
              <a:buChar char="▶"/>
            </a:pPr>
            <a:r>
              <a:rPr b="0" i="0" lang="es-AR" sz="2300" u="none">
                <a:solidFill>
                  <a:schemeClr val="dk1"/>
                </a:solidFill>
                <a:latin typeface="Rambla"/>
                <a:ea typeface="Rambla"/>
                <a:cs typeface="Rambla"/>
                <a:sym typeface="Rambla"/>
              </a:rPr>
              <a:t> Gonzci, A.;  Athanasou, J. (1996) “Instrumentación de la educación basada en competencias. Perspectiva de la teoría y la práctica en Australia”, en: Antonio Argüelles (comp.) </a:t>
            </a:r>
            <a:r>
              <a:rPr b="0" i="1" lang="es-AR" sz="2300" u="none">
                <a:solidFill>
                  <a:schemeClr val="dk1"/>
                </a:solidFill>
                <a:latin typeface="Rambla"/>
                <a:ea typeface="Rambla"/>
                <a:cs typeface="Rambla"/>
                <a:sym typeface="Rambla"/>
              </a:rPr>
              <a:t>Competencia laboral y educación basada en normas de competencia</a:t>
            </a:r>
            <a:r>
              <a:rPr b="0" i="0" lang="es-AR" sz="2300" u="none">
                <a:solidFill>
                  <a:schemeClr val="dk1"/>
                </a:solidFill>
                <a:latin typeface="Rambla"/>
                <a:ea typeface="Rambla"/>
                <a:cs typeface="Rambla"/>
                <a:sym typeface="Rambla"/>
              </a:rPr>
              <a:t>, México, SEP/</a:t>
            </a:r>
            <a:r>
              <a:rPr b="0" i="1" lang="es-AR" sz="2300" u="none">
                <a:solidFill>
                  <a:schemeClr val="dk1"/>
                </a:solidFill>
                <a:latin typeface="Rambla"/>
                <a:ea typeface="Rambla"/>
                <a:cs typeface="Rambla"/>
                <a:sym typeface="Rambla"/>
              </a:rPr>
              <a:t> </a:t>
            </a:r>
            <a:r>
              <a:rPr b="0" i="0" lang="es-AR" sz="2300" u="none">
                <a:solidFill>
                  <a:schemeClr val="dk1"/>
                </a:solidFill>
                <a:latin typeface="Rambla"/>
                <a:ea typeface="Rambla"/>
                <a:cs typeface="Rambla"/>
                <a:sym typeface="Rambla"/>
              </a:rPr>
              <a:t>CNCCL/CONALEP, pp. 265-268.</a:t>
            </a:r>
          </a:p>
          <a:p>
            <a:pPr indent="-263525" lvl="0" marL="365125" marR="0" rtl="0" algn="just">
              <a:lnSpc>
                <a:spcPct val="80000"/>
              </a:lnSpc>
              <a:spcBef>
                <a:spcPts val="400"/>
              </a:spcBef>
              <a:spcAft>
                <a:spcPts val="0"/>
              </a:spcAft>
              <a:buClr>
                <a:schemeClr val="accent1"/>
              </a:buClr>
              <a:buSzPct val="68000"/>
              <a:buFont typeface="Noto Sans Symbols"/>
              <a:buChar char="▶"/>
            </a:pPr>
            <a:r>
              <a:rPr b="0" i="0" lang="es-AR" sz="2300" u="none">
                <a:solidFill>
                  <a:schemeClr val="dk1"/>
                </a:solidFill>
                <a:latin typeface="Rambla"/>
                <a:ea typeface="Rambla"/>
                <a:cs typeface="Rambla"/>
                <a:sym typeface="Rambla"/>
              </a:rPr>
              <a:t>Tobón, S. (2008). </a:t>
            </a:r>
            <a:r>
              <a:rPr b="0" i="1" lang="es-AR" sz="2300" u="none">
                <a:solidFill>
                  <a:schemeClr val="dk1"/>
                </a:solidFill>
                <a:latin typeface="Rambla"/>
                <a:ea typeface="Rambla"/>
                <a:cs typeface="Rambla"/>
                <a:sym typeface="Rambla"/>
              </a:rPr>
              <a:t>Gestión curricular y ciclos propedéuticos</a:t>
            </a:r>
            <a:r>
              <a:rPr b="0" i="0" lang="es-AR" sz="2300" u="none">
                <a:solidFill>
                  <a:schemeClr val="dk1"/>
                </a:solidFill>
                <a:latin typeface="Rambla"/>
                <a:ea typeface="Rambla"/>
                <a:cs typeface="Rambla"/>
                <a:sym typeface="Rambla"/>
              </a:rPr>
              <a:t>. Bogotá: ECOE.</a:t>
            </a:r>
          </a:p>
          <a:p>
            <a:pPr indent="-263525" lvl="0" marL="365125" marR="0" rtl="0" algn="just">
              <a:lnSpc>
                <a:spcPct val="80000"/>
              </a:lnSpc>
              <a:spcBef>
                <a:spcPts val="400"/>
              </a:spcBef>
              <a:spcAft>
                <a:spcPts val="0"/>
              </a:spcAft>
              <a:buClr>
                <a:schemeClr val="accent1"/>
              </a:buClr>
              <a:buSzPct val="68000"/>
              <a:buFont typeface="Noto Sans Symbols"/>
              <a:buChar char="▶"/>
            </a:pPr>
            <a:r>
              <a:rPr b="0" i="0" lang="es-AR" sz="2300" u="none">
                <a:solidFill>
                  <a:schemeClr val="dk1"/>
                </a:solidFill>
                <a:latin typeface="Rambla"/>
                <a:ea typeface="Rambla"/>
                <a:cs typeface="Rambla"/>
                <a:sym typeface="Rambla"/>
              </a:rPr>
              <a:t>Vasco, C.E. (2003). “Objetivos específicos, indicadores de logros y competencias ¿y ahora estándares?” En: </a:t>
            </a:r>
            <a:r>
              <a:rPr b="0" i="1" lang="es-AR" sz="2300" u="none">
                <a:solidFill>
                  <a:schemeClr val="dk1"/>
                </a:solidFill>
                <a:latin typeface="Rambla"/>
                <a:ea typeface="Rambla"/>
                <a:cs typeface="Rambla"/>
                <a:sym typeface="Rambla"/>
              </a:rPr>
              <a:t>Educación y Cultura</a:t>
            </a:r>
            <a:r>
              <a:rPr b="0" i="0" lang="es-AR" sz="2300" u="none">
                <a:solidFill>
                  <a:schemeClr val="dk1"/>
                </a:solidFill>
                <a:latin typeface="Rambla"/>
                <a:ea typeface="Rambla"/>
                <a:cs typeface="Rambla"/>
                <a:sym typeface="Rambla"/>
              </a:rPr>
              <a:t>, 62, 33-41.</a:t>
            </a:r>
          </a:p>
          <a:p>
            <a:pPr indent="-264160" lvl="0" marL="365760" marR="0" rtl="0" algn="l">
              <a:spcBef>
                <a:spcPts val="400"/>
              </a:spcBef>
              <a:spcAft>
                <a:spcPts val="0"/>
              </a:spcAft>
              <a:buClr>
                <a:schemeClr val="accent1"/>
              </a:buClr>
              <a:buSzPct val="68000"/>
              <a:buFont typeface="Noto Sans Symbols"/>
              <a:buNone/>
            </a:pPr>
            <a:r>
              <a:t/>
            </a:r>
            <a:endParaRPr b="0" i="0" sz="2300" u="none">
              <a:solidFill>
                <a:schemeClr val="dk1"/>
              </a:solidFill>
              <a:latin typeface="Rambla"/>
              <a:ea typeface="Rambla"/>
              <a:cs typeface="Rambla"/>
              <a:sym typeface="Rambla"/>
            </a:endParaRPr>
          </a:p>
        </p:txBody>
      </p:sp>
      <p:sp>
        <p:nvSpPr>
          <p:cNvPr id="264" name="Shape 264"/>
          <p:cNvSpPr txBox="1"/>
          <p:nvPr>
            <p:ph type="title"/>
          </p:nvPr>
        </p:nvSpPr>
        <p:spPr>
          <a:xfrm>
            <a:off x="450900" y="1"/>
            <a:ext cx="8242200" cy="10341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Rambla"/>
              <a:buNone/>
            </a:pPr>
            <a:r>
              <a:rPr b="1" i="0" lang="es-AR" sz="4100" u="none" cap="none" strike="noStrike">
                <a:solidFill>
                  <a:schemeClr val="dk2"/>
                </a:solidFill>
                <a:latin typeface="Rambla"/>
                <a:ea typeface="Rambla"/>
                <a:cs typeface="Rambla"/>
                <a:sym typeface="Rambla"/>
              </a:rPr>
              <a:t>Bibliografía </a:t>
            </a:r>
          </a:p>
        </p:txBody>
      </p:sp>
      <p:sp>
        <p:nvSpPr>
          <p:cNvPr id="265" name="Shape 265"/>
          <p:cNvSpPr txBox="1"/>
          <p:nvPr>
            <p:ph idx="4294967295" type="subTitle"/>
          </p:nvPr>
        </p:nvSpPr>
        <p:spPr>
          <a:xfrm>
            <a:off x="0" y="5699400"/>
            <a:ext cx="9144000" cy="1158900"/>
          </a:xfrm>
          <a:prstGeom prst="rect">
            <a:avLst/>
          </a:prstGeom>
          <a:noFill/>
          <a:ln>
            <a:noFill/>
          </a:ln>
        </p:spPr>
        <p:txBody>
          <a:bodyPr anchorCtr="0" anchor="t" bIns="45700" lIns="45700" rIns="45700" tIns="45700">
            <a:noAutofit/>
          </a:bodyPr>
          <a:lstStyle/>
          <a:p>
            <a:pPr indent="0" lvl="0" marL="0" rtl="0" algn="ctr">
              <a:spcBef>
                <a:spcPts val="0"/>
              </a:spcBef>
              <a:buClr>
                <a:schemeClr val="dk2"/>
              </a:buClr>
              <a:buSzPct val="25000"/>
              <a:buFont typeface="Rambla"/>
              <a:buNone/>
            </a:pPr>
            <a:r>
              <a:rPr b="1" lang="es-AR" sz="1200">
                <a:solidFill>
                  <a:schemeClr val="dk2"/>
                </a:solidFill>
              </a:rPr>
              <a:t>La construcción de competencias para bibliotecarios en el Instituto de Formación Técnica Superior (IFTS) No.13</a:t>
            </a:r>
          </a:p>
          <a:p>
            <a:pPr indent="457200" lvl="0" marL="0" marR="64008" rtl="0" algn="ctr">
              <a:lnSpc>
                <a:spcPct val="90000"/>
              </a:lnSpc>
              <a:spcBef>
                <a:spcPts val="0"/>
              </a:spcBef>
              <a:spcAft>
                <a:spcPts val="0"/>
              </a:spcAft>
              <a:buClr>
                <a:schemeClr val="accent1"/>
              </a:buClr>
              <a:buSzPct val="25000"/>
              <a:buFont typeface="Noto Sans Symbols"/>
              <a:buNone/>
            </a:pPr>
            <a:r>
              <a:t/>
            </a:r>
            <a:endParaRPr b="1" sz="1200"/>
          </a:p>
          <a:p>
            <a:pPr indent="457200" lvl="0" marL="0" marR="64008" rtl="0" algn="ctr">
              <a:lnSpc>
                <a:spcPct val="90000"/>
              </a:lnSpc>
              <a:spcBef>
                <a:spcPts val="0"/>
              </a:spcBef>
              <a:spcAft>
                <a:spcPts val="0"/>
              </a:spcAft>
              <a:buClr>
                <a:schemeClr val="accent1"/>
              </a:buClr>
              <a:buSzPct val="25000"/>
              <a:buFont typeface="Noto Sans Symbols"/>
              <a:buNone/>
            </a:pPr>
            <a:r>
              <a:rPr b="1" i="0" lang="es-AR" sz="1200" u="none" cap="none" strike="noStrike">
                <a:solidFill>
                  <a:schemeClr val="dk1"/>
                </a:solidFill>
                <a:latin typeface="Rambla"/>
                <a:ea typeface="Rambla"/>
                <a:cs typeface="Rambla"/>
                <a:sym typeface="Rambla"/>
              </a:rPr>
              <a:t>Gobierno de la Ciudad de Buenos Aires</a:t>
            </a:r>
          </a:p>
          <a:p>
            <a:pPr indent="457200" lvl="0" marL="0" marR="64008" rtl="0" algn="ctr">
              <a:lnSpc>
                <a:spcPct val="90000"/>
              </a:lnSpc>
              <a:spcBef>
                <a:spcPts val="0"/>
              </a:spcBef>
              <a:spcAft>
                <a:spcPts val="0"/>
              </a:spcAft>
              <a:buClr>
                <a:schemeClr val="accent1"/>
              </a:buClr>
              <a:buSzPct val="25000"/>
              <a:buFont typeface="Noto Sans Symbols"/>
              <a:buNone/>
            </a:pPr>
            <a:r>
              <a:rPr b="1" lang="es-AR" sz="1200">
                <a:solidFill>
                  <a:schemeClr val="dk1"/>
                </a:solidFill>
              </a:rPr>
              <a:t>Dirección de Formación Técnica Superior</a:t>
            </a:r>
          </a:p>
          <a:p>
            <a:pPr indent="457200" lvl="0" marL="0" marR="64008" rtl="0" algn="ctr">
              <a:lnSpc>
                <a:spcPct val="90000"/>
              </a:lnSpc>
              <a:spcBef>
                <a:spcPts val="0"/>
              </a:spcBef>
              <a:spcAft>
                <a:spcPts val="0"/>
              </a:spcAft>
              <a:buClr>
                <a:schemeClr val="accent1"/>
              </a:buClr>
              <a:buSzPct val="25000"/>
              <a:buFont typeface="Noto Sans Symbols"/>
              <a:buNone/>
            </a:pPr>
            <a:r>
              <a:rPr b="1" i="0" lang="es-AR" sz="1200" u="none" cap="none" strike="noStrike">
                <a:solidFill>
                  <a:schemeClr val="dk1"/>
                </a:solidFill>
                <a:latin typeface="Rambla"/>
                <a:ea typeface="Rambla"/>
                <a:cs typeface="Rambla"/>
                <a:sym typeface="Rambla"/>
              </a:rPr>
              <a:t>In</a:t>
            </a:r>
            <a:r>
              <a:rPr b="1" lang="es-AR" sz="1200">
                <a:solidFill>
                  <a:schemeClr val="dk1"/>
                </a:solidFill>
              </a:rPr>
              <a:t>stituto de Formación Técnica Superior (IFTS) No.13</a:t>
            </a:r>
          </a:p>
          <a:p>
            <a:pPr indent="457200" lvl="0" marL="0" marR="64008" rtl="0" algn="l">
              <a:lnSpc>
                <a:spcPct val="90000"/>
              </a:lnSpc>
              <a:spcBef>
                <a:spcPts val="0"/>
              </a:spcBef>
              <a:spcAft>
                <a:spcPts val="0"/>
              </a:spcAft>
              <a:buClr>
                <a:schemeClr val="accent1"/>
              </a:buClr>
              <a:buSzPct val="25000"/>
              <a:buFont typeface="Noto Sans Symbols"/>
              <a:buNone/>
            </a:pPr>
            <a:r>
              <a:rPr b="1" lang="es-AR" sz="1200">
                <a:solidFill>
                  <a:schemeClr val="dk1"/>
                </a:solidFill>
              </a:rPr>
              <a:t>Mg. María Patricia Prada</a:t>
            </a:r>
            <a:r>
              <a:rPr b="1" lang="es-AR" sz="1200"/>
              <a:t>											</a:t>
            </a:r>
            <a:r>
              <a:rPr b="1" i="0" lang="es-AR" sz="1200" u="none" cap="none" strike="noStrike">
                <a:solidFill>
                  <a:schemeClr val="dk1"/>
                </a:solidFill>
                <a:latin typeface="Rambla"/>
                <a:ea typeface="Rambla"/>
                <a:cs typeface="Rambla"/>
                <a:sym typeface="Rambla"/>
              </a:rPr>
              <a:t>Mg. Patricia Allendez Sullivan</a:t>
            </a:r>
          </a:p>
          <a:p>
            <a:pPr indent="0" lvl="0" marL="0" marR="64008" rtl="0" algn="r">
              <a:spcBef>
                <a:spcPts val="400"/>
              </a:spcBef>
              <a:spcAft>
                <a:spcPts val="0"/>
              </a:spcAft>
              <a:buClr>
                <a:schemeClr val="accent1"/>
              </a:buClr>
              <a:buSzPct val="25000"/>
              <a:buFont typeface="Noto Sans Symbols"/>
              <a:buNone/>
            </a:pPr>
            <a:r>
              <a:t/>
            </a:r>
            <a:endParaRPr b="0" i="0" sz="2300" u="none" cap="none" strike="noStrike">
              <a:solidFill>
                <a:schemeClr val="dk2"/>
              </a:solidFill>
              <a:latin typeface="Rambla"/>
              <a:ea typeface="Rambla"/>
              <a:cs typeface="Rambla"/>
              <a:sym typeface="Rambl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9" name="Shape 269"/>
        <p:cNvGrpSpPr/>
        <p:nvPr/>
      </p:nvGrpSpPr>
      <p:grpSpPr>
        <a:xfrm>
          <a:off x="0" y="0"/>
          <a:ext cx="0" cy="0"/>
          <a:chOff x="0" y="0"/>
          <a:chExt cx="0" cy="0"/>
        </a:xfrm>
      </p:grpSpPr>
      <p:pic>
        <p:nvPicPr>
          <p:cNvPr id="270" name="Shape 270"/>
          <p:cNvPicPr preferRelativeResize="0"/>
          <p:nvPr>
            <p:ph idx="1" type="body"/>
          </p:nvPr>
        </p:nvPicPr>
        <p:blipFill rotWithShape="1">
          <a:blip r:embed="rId3">
            <a:alphaModFix/>
          </a:blip>
          <a:srcRect b="0" l="0" r="0" t="0"/>
          <a:stretch/>
        </p:blipFill>
        <p:spPr>
          <a:xfrm>
            <a:off x="2857500" y="1920724"/>
            <a:ext cx="3388500" cy="2759099"/>
          </a:xfrm>
          <a:prstGeom prst="rect">
            <a:avLst/>
          </a:prstGeom>
          <a:noFill/>
          <a:ln>
            <a:noFill/>
          </a:ln>
        </p:spPr>
      </p:pic>
      <p:sp>
        <p:nvSpPr>
          <p:cNvPr id="271" name="Shape 271"/>
          <p:cNvSpPr txBox="1"/>
          <p:nvPr>
            <p:ph type="title"/>
          </p:nvPr>
        </p:nvSpPr>
        <p:spPr>
          <a:xfrm>
            <a:off x="268650" y="735600"/>
            <a:ext cx="8606700" cy="49638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Rambla"/>
              <a:buNone/>
            </a:pPr>
            <a:r>
              <a:rPr b="1" i="0" lang="es-AR" sz="4100" u="none" cap="none" strike="noStrike">
                <a:solidFill>
                  <a:schemeClr val="dk2"/>
                </a:solidFill>
                <a:latin typeface="Rambla"/>
                <a:ea typeface="Rambla"/>
                <a:cs typeface="Rambla"/>
                <a:sym typeface="Rambla"/>
              </a:rPr>
              <a:t>¡Muchas gracias por su atención!</a:t>
            </a:r>
          </a:p>
          <a:p>
            <a:pPr indent="0" lvl="0" marL="0" marR="0" rtl="0" algn="ctr">
              <a:lnSpc>
                <a:spcPct val="100000"/>
              </a:lnSpc>
              <a:spcBef>
                <a:spcPts val="0"/>
              </a:spcBef>
              <a:spcAft>
                <a:spcPts val="0"/>
              </a:spcAft>
              <a:buClr>
                <a:schemeClr val="dk2"/>
              </a:buClr>
              <a:buSzPct val="25000"/>
              <a:buFont typeface="Rambla"/>
              <a:buNone/>
            </a:pPr>
            <a:br>
              <a:rPr b="1" i="0" lang="es-AR" sz="4100" u="none" cap="none" strike="noStrike">
                <a:solidFill>
                  <a:schemeClr val="dk2"/>
                </a:solidFill>
                <a:latin typeface="Rambla"/>
                <a:ea typeface="Rambla"/>
                <a:cs typeface="Rambla"/>
                <a:sym typeface="Rambla"/>
              </a:rPr>
            </a:br>
            <a:br>
              <a:rPr b="1" i="0" lang="es-AR" sz="4100" u="none" cap="none" strike="noStrike">
                <a:solidFill>
                  <a:schemeClr val="dk2"/>
                </a:solidFill>
                <a:latin typeface="Rambla"/>
                <a:ea typeface="Rambla"/>
                <a:cs typeface="Rambla"/>
                <a:sym typeface="Rambla"/>
              </a:rPr>
            </a:br>
            <a:br>
              <a:rPr b="1" i="0" lang="es-AR" sz="4100" u="none" cap="none" strike="noStrike">
                <a:solidFill>
                  <a:schemeClr val="dk2"/>
                </a:solidFill>
                <a:latin typeface="Rambla"/>
                <a:ea typeface="Rambla"/>
                <a:cs typeface="Rambla"/>
                <a:sym typeface="Rambla"/>
              </a:rPr>
            </a:br>
            <a:br>
              <a:rPr b="1" i="0" lang="es-AR" sz="4100" u="none" cap="none" strike="noStrike">
                <a:solidFill>
                  <a:schemeClr val="dk2"/>
                </a:solidFill>
                <a:latin typeface="Rambla"/>
                <a:ea typeface="Rambla"/>
                <a:cs typeface="Rambla"/>
                <a:sym typeface="Rambla"/>
              </a:rPr>
            </a:br>
            <a:br>
              <a:rPr b="1" i="0" lang="es-AR" sz="4100" u="none" cap="none" strike="noStrike">
                <a:solidFill>
                  <a:schemeClr val="dk2"/>
                </a:solidFill>
                <a:latin typeface="Rambla"/>
                <a:ea typeface="Rambla"/>
                <a:cs typeface="Rambla"/>
                <a:sym typeface="Rambla"/>
              </a:rPr>
            </a:br>
            <a:r>
              <a:rPr b="1" i="0" lang="es-AR" sz="2400" u="sng" cap="none" strike="noStrike">
                <a:solidFill>
                  <a:schemeClr val="hlink"/>
                </a:solidFill>
                <a:latin typeface="Rambla"/>
                <a:ea typeface="Rambla"/>
                <a:cs typeface="Rambla"/>
                <a:sym typeface="Rambla"/>
                <a:hlinkClick r:id="rId4"/>
              </a:rPr>
              <a:t>maria.prada@bue.edu.ar</a:t>
            </a:r>
            <a:br>
              <a:rPr b="1" i="0" lang="es-AR" sz="2400" u="none" cap="none" strike="noStrike">
                <a:solidFill>
                  <a:schemeClr val="dk2"/>
                </a:solidFill>
                <a:latin typeface="Rambla"/>
                <a:ea typeface="Rambla"/>
                <a:cs typeface="Rambla"/>
                <a:sym typeface="Rambla"/>
              </a:rPr>
            </a:br>
            <a:r>
              <a:rPr b="1" i="0" lang="es-AR" sz="2400" u="sng" cap="none" strike="noStrike">
                <a:solidFill>
                  <a:schemeClr val="hlink"/>
                </a:solidFill>
                <a:latin typeface="Rambla"/>
                <a:ea typeface="Rambla"/>
                <a:cs typeface="Rambla"/>
                <a:sym typeface="Rambla"/>
                <a:hlinkClick r:id="rId5"/>
              </a:rPr>
              <a:t>patricia.allendez@bue.edu.ar</a:t>
            </a:r>
          </a:p>
        </p:txBody>
      </p:sp>
      <p:sp>
        <p:nvSpPr>
          <p:cNvPr id="272" name="Shape 272"/>
          <p:cNvSpPr txBox="1"/>
          <p:nvPr>
            <p:ph idx="4294967295" type="subTitle"/>
          </p:nvPr>
        </p:nvSpPr>
        <p:spPr>
          <a:xfrm>
            <a:off x="0" y="5699400"/>
            <a:ext cx="9144000" cy="1158900"/>
          </a:xfrm>
          <a:prstGeom prst="rect">
            <a:avLst/>
          </a:prstGeom>
          <a:noFill/>
          <a:ln>
            <a:noFill/>
          </a:ln>
        </p:spPr>
        <p:txBody>
          <a:bodyPr anchorCtr="0" anchor="t" bIns="45700" lIns="45700" rIns="45700" tIns="45700">
            <a:noAutofit/>
          </a:bodyPr>
          <a:lstStyle/>
          <a:p>
            <a:pPr indent="0" lvl="0" marL="0" rtl="0" algn="ctr">
              <a:spcBef>
                <a:spcPts val="0"/>
              </a:spcBef>
              <a:buClr>
                <a:schemeClr val="dk2"/>
              </a:buClr>
              <a:buSzPct val="25000"/>
              <a:buFont typeface="Rambla"/>
              <a:buNone/>
            </a:pPr>
            <a:r>
              <a:rPr b="1" lang="es-AR" sz="1200">
                <a:solidFill>
                  <a:schemeClr val="dk2"/>
                </a:solidFill>
              </a:rPr>
              <a:t>La construcción de competencias para bibliotecarios en el Instituto de Formación Técnica Superior (IFTS) No.13</a:t>
            </a:r>
          </a:p>
          <a:p>
            <a:pPr indent="457200" lvl="0" marL="0" marR="64008" rtl="0" algn="ctr">
              <a:lnSpc>
                <a:spcPct val="90000"/>
              </a:lnSpc>
              <a:spcBef>
                <a:spcPts val="0"/>
              </a:spcBef>
              <a:spcAft>
                <a:spcPts val="0"/>
              </a:spcAft>
              <a:buClr>
                <a:schemeClr val="accent1"/>
              </a:buClr>
              <a:buSzPct val="25000"/>
              <a:buFont typeface="Noto Sans Symbols"/>
              <a:buNone/>
            </a:pPr>
            <a:r>
              <a:t/>
            </a:r>
            <a:endParaRPr b="1" sz="1200"/>
          </a:p>
          <a:p>
            <a:pPr indent="457200" lvl="0" marL="0" marR="64008" rtl="0" algn="ctr">
              <a:lnSpc>
                <a:spcPct val="90000"/>
              </a:lnSpc>
              <a:spcBef>
                <a:spcPts val="0"/>
              </a:spcBef>
              <a:spcAft>
                <a:spcPts val="0"/>
              </a:spcAft>
              <a:buClr>
                <a:schemeClr val="accent1"/>
              </a:buClr>
              <a:buSzPct val="25000"/>
              <a:buFont typeface="Noto Sans Symbols"/>
              <a:buNone/>
            </a:pPr>
            <a:r>
              <a:rPr b="1" i="0" lang="es-AR" sz="1200" u="none" cap="none" strike="noStrike">
                <a:solidFill>
                  <a:schemeClr val="dk1"/>
                </a:solidFill>
                <a:latin typeface="Rambla"/>
                <a:ea typeface="Rambla"/>
                <a:cs typeface="Rambla"/>
                <a:sym typeface="Rambla"/>
              </a:rPr>
              <a:t>Gobierno de la Ciudad de Buenos Aires</a:t>
            </a:r>
          </a:p>
          <a:p>
            <a:pPr indent="457200" lvl="0" marL="0" marR="64008" rtl="0" algn="ctr">
              <a:lnSpc>
                <a:spcPct val="90000"/>
              </a:lnSpc>
              <a:spcBef>
                <a:spcPts val="0"/>
              </a:spcBef>
              <a:spcAft>
                <a:spcPts val="0"/>
              </a:spcAft>
              <a:buClr>
                <a:schemeClr val="accent1"/>
              </a:buClr>
              <a:buSzPct val="25000"/>
              <a:buFont typeface="Noto Sans Symbols"/>
              <a:buNone/>
            </a:pPr>
            <a:r>
              <a:rPr b="1" lang="es-AR" sz="1200">
                <a:solidFill>
                  <a:schemeClr val="dk1"/>
                </a:solidFill>
              </a:rPr>
              <a:t>Dirección de Formación Técnica Superior</a:t>
            </a:r>
          </a:p>
          <a:p>
            <a:pPr indent="457200" lvl="0" marL="0" marR="64008" rtl="0" algn="ctr">
              <a:lnSpc>
                <a:spcPct val="90000"/>
              </a:lnSpc>
              <a:spcBef>
                <a:spcPts val="0"/>
              </a:spcBef>
              <a:spcAft>
                <a:spcPts val="0"/>
              </a:spcAft>
              <a:buClr>
                <a:schemeClr val="accent1"/>
              </a:buClr>
              <a:buSzPct val="25000"/>
              <a:buFont typeface="Noto Sans Symbols"/>
              <a:buNone/>
            </a:pPr>
            <a:r>
              <a:rPr b="1" i="0" lang="es-AR" sz="1200" u="none" cap="none" strike="noStrike">
                <a:solidFill>
                  <a:schemeClr val="dk1"/>
                </a:solidFill>
                <a:latin typeface="Rambla"/>
                <a:ea typeface="Rambla"/>
                <a:cs typeface="Rambla"/>
                <a:sym typeface="Rambla"/>
              </a:rPr>
              <a:t>In</a:t>
            </a:r>
            <a:r>
              <a:rPr b="1" lang="es-AR" sz="1200">
                <a:solidFill>
                  <a:schemeClr val="dk1"/>
                </a:solidFill>
              </a:rPr>
              <a:t>stituto de Formación Técnica Superior (IFTS) No.13</a:t>
            </a:r>
          </a:p>
          <a:p>
            <a:pPr indent="457200" lvl="0" marL="0" marR="64008" rtl="0" algn="l">
              <a:lnSpc>
                <a:spcPct val="90000"/>
              </a:lnSpc>
              <a:spcBef>
                <a:spcPts val="0"/>
              </a:spcBef>
              <a:spcAft>
                <a:spcPts val="0"/>
              </a:spcAft>
              <a:buClr>
                <a:schemeClr val="accent1"/>
              </a:buClr>
              <a:buSzPct val="25000"/>
              <a:buFont typeface="Noto Sans Symbols"/>
              <a:buNone/>
            </a:pPr>
            <a:r>
              <a:rPr b="1" lang="es-AR" sz="1200">
                <a:solidFill>
                  <a:schemeClr val="dk1"/>
                </a:solidFill>
              </a:rPr>
              <a:t>Mg. María Patricia Prada</a:t>
            </a:r>
            <a:r>
              <a:rPr b="1" lang="es-AR" sz="1200"/>
              <a:t>											</a:t>
            </a:r>
            <a:r>
              <a:rPr b="1" i="0" lang="es-AR" sz="1200" u="none" cap="none" strike="noStrike">
                <a:solidFill>
                  <a:schemeClr val="dk1"/>
                </a:solidFill>
                <a:latin typeface="Rambla"/>
                <a:ea typeface="Rambla"/>
                <a:cs typeface="Rambla"/>
                <a:sym typeface="Rambla"/>
              </a:rPr>
              <a:t>Mg. Patricia Allendez Sullivan</a:t>
            </a:r>
          </a:p>
          <a:p>
            <a:pPr indent="0" lvl="0" marL="0" marR="64008" rtl="0" algn="r">
              <a:spcBef>
                <a:spcPts val="400"/>
              </a:spcBef>
              <a:spcAft>
                <a:spcPts val="0"/>
              </a:spcAft>
              <a:buClr>
                <a:schemeClr val="accent1"/>
              </a:buClr>
              <a:buSzPct val="25000"/>
              <a:buFont typeface="Noto Sans Symbols"/>
              <a:buNone/>
            </a:pPr>
            <a:r>
              <a:t/>
            </a:r>
            <a:endParaRPr b="0" i="0" sz="2300" u="none" cap="none" strike="noStrike">
              <a:solidFill>
                <a:schemeClr val="dk2"/>
              </a:solidFill>
              <a:latin typeface="Rambla"/>
              <a:ea typeface="Rambla"/>
              <a:cs typeface="Rambla"/>
              <a:sym typeface="Rambla"/>
            </a:endParaRPr>
          </a:p>
        </p:txBody>
      </p:sp>
      <p:pic>
        <p:nvPicPr>
          <p:cNvPr id="273" name="Shape 273"/>
          <p:cNvPicPr preferRelativeResize="0"/>
          <p:nvPr/>
        </p:nvPicPr>
        <p:blipFill rotWithShape="1">
          <a:blip r:embed="rId6">
            <a:alphaModFix/>
          </a:blip>
          <a:srcRect b="0" l="0" r="0" t="0"/>
          <a:stretch/>
        </p:blipFill>
        <p:spPr>
          <a:xfrm>
            <a:off x="7545046" y="0"/>
            <a:ext cx="1607700" cy="735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5" name="Shape 175"/>
        <p:cNvGrpSpPr/>
        <p:nvPr/>
      </p:nvGrpSpPr>
      <p:grpSpPr>
        <a:xfrm>
          <a:off x="0" y="0"/>
          <a:ext cx="0" cy="0"/>
          <a:chOff x="0" y="0"/>
          <a:chExt cx="0" cy="0"/>
        </a:xfrm>
      </p:grpSpPr>
      <p:pic>
        <p:nvPicPr>
          <p:cNvPr id="176" name="Shape 176"/>
          <p:cNvPicPr preferRelativeResize="0"/>
          <p:nvPr/>
        </p:nvPicPr>
        <p:blipFill rotWithShape="1">
          <a:blip r:embed="rId3">
            <a:alphaModFix/>
          </a:blip>
          <a:srcRect b="0" l="0" r="0" t="0"/>
          <a:stretch/>
        </p:blipFill>
        <p:spPr>
          <a:xfrm>
            <a:off x="2420099" y="1120137"/>
            <a:ext cx="4303800" cy="3759300"/>
          </a:xfrm>
          <a:prstGeom prst="rect">
            <a:avLst/>
          </a:prstGeom>
          <a:noFill/>
          <a:ln>
            <a:noFill/>
          </a:ln>
        </p:spPr>
      </p:pic>
      <p:sp>
        <p:nvSpPr>
          <p:cNvPr id="177" name="Shape 177"/>
          <p:cNvSpPr txBox="1"/>
          <p:nvPr>
            <p:ph idx="4294967295" type="subTitle"/>
          </p:nvPr>
        </p:nvSpPr>
        <p:spPr>
          <a:xfrm>
            <a:off x="0" y="5683775"/>
            <a:ext cx="9144000" cy="1174500"/>
          </a:xfrm>
          <a:prstGeom prst="rect">
            <a:avLst/>
          </a:prstGeom>
          <a:noFill/>
          <a:ln>
            <a:noFill/>
          </a:ln>
        </p:spPr>
        <p:txBody>
          <a:bodyPr anchorCtr="0" anchor="t" bIns="45700" lIns="45700" rIns="45700" tIns="45700">
            <a:noAutofit/>
          </a:bodyPr>
          <a:lstStyle/>
          <a:p>
            <a:pPr indent="0" lvl="0" marL="0" rtl="0" algn="ctr">
              <a:spcBef>
                <a:spcPts val="0"/>
              </a:spcBef>
              <a:buClr>
                <a:schemeClr val="dk2"/>
              </a:buClr>
              <a:buSzPct val="25000"/>
              <a:buFont typeface="Rambla"/>
              <a:buNone/>
            </a:pPr>
            <a:r>
              <a:rPr b="1" lang="es-AR" sz="1200">
                <a:solidFill>
                  <a:schemeClr val="dk2"/>
                </a:solidFill>
              </a:rPr>
              <a:t>La construcción de competencias para bibliotecarios en el Instituto de Formación Técnica Superior (IFTS) No.13</a:t>
            </a:r>
          </a:p>
          <a:p>
            <a:pPr indent="457200" lvl="0" marL="0" marR="64008" rtl="0" algn="ctr">
              <a:lnSpc>
                <a:spcPct val="90000"/>
              </a:lnSpc>
              <a:spcBef>
                <a:spcPts val="0"/>
              </a:spcBef>
              <a:spcAft>
                <a:spcPts val="0"/>
              </a:spcAft>
              <a:buClr>
                <a:schemeClr val="accent1"/>
              </a:buClr>
              <a:buSzPct val="25000"/>
              <a:buFont typeface="Noto Sans Symbols"/>
              <a:buNone/>
            </a:pPr>
            <a:r>
              <a:t/>
            </a:r>
            <a:endParaRPr b="1" sz="1200"/>
          </a:p>
          <a:p>
            <a:pPr indent="457200" lvl="0" marL="0" marR="64008" rtl="0" algn="ctr">
              <a:lnSpc>
                <a:spcPct val="90000"/>
              </a:lnSpc>
              <a:spcBef>
                <a:spcPts val="0"/>
              </a:spcBef>
              <a:spcAft>
                <a:spcPts val="0"/>
              </a:spcAft>
              <a:buClr>
                <a:schemeClr val="accent1"/>
              </a:buClr>
              <a:buSzPct val="25000"/>
              <a:buFont typeface="Noto Sans Symbols"/>
              <a:buNone/>
            </a:pPr>
            <a:r>
              <a:rPr b="1" i="0" lang="es-AR" sz="1200" u="none" cap="none" strike="noStrike">
                <a:solidFill>
                  <a:schemeClr val="dk1"/>
                </a:solidFill>
                <a:latin typeface="Rambla"/>
                <a:ea typeface="Rambla"/>
                <a:cs typeface="Rambla"/>
                <a:sym typeface="Rambla"/>
              </a:rPr>
              <a:t>Gobierno de la Ciudad de Buenos Aires</a:t>
            </a:r>
          </a:p>
          <a:p>
            <a:pPr indent="457200" lvl="0" marL="0" marR="64008" rtl="0" algn="ctr">
              <a:lnSpc>
                <a:spcPct val="90000"/>
              </a:lnSpc>
              <a:spcBef>
                <a:spcPts val="0"/>
              </a:spcBef>
              <a:spcAft>
                <a:spcPts val="0"/>
              </a:spcAft>
              <a:buClr>
                <a:schemeClr val="accent1"/>
              </a:buClr>
              <a:buSzPct val="25000"/>
              <a:buFont typeface="Noto Sans Symbols"/>
              <a:buNone/>
            </a:pPr>
            <a:r>
              <a:rPr b="1" lang="es-AR" sz="1200">
                <a:solidFill>
                  <a:schemeClr val="dk1"/>
                </a:solidFill>
              </a:rPr>
              <a:t>Dirección de Formación Técnica Superior</a:t>
            </a:r>
          </a:p>
          <a:p>
            <a:pPr indent="457200" lvl="0" marL="0" marR="64008" rtl="0" algn="ctr">
              <a:lnSpc>
                <a:spcPct val="90000"/>
              </a:lnSpc>
              <a:spcBef>
                <a:spcPts val="0"/>
              </a:spcBef>
              <a:spcAft>
                <a:spcPts val="0"/>
              </a:spcAft>
              <a:buClr>
                <a:schemeClr val="accent1"/>
              </a:buClr>
              <a:buSzPct val="25000"/>
              <a:buFont typeface="Noto Sans Symbols"/>
              <a:buNone/>
            </a:pPr>
            <a:r>
              <a:rPr b="1" i="0" lang="es-AR" sz="1200" u="none" cap="none" strike="noStrike">
                <a:solidFill>
                  <a:schemeClr val="dk1"/>
                </a:solidFill>
                <a:latin typeface="Rambla"/>
                <a:ea typeface="Rambla"/>
                <a:cs typeface="Rambla"/>
                <a:sym typeface="Rambla"/>
              </a:rPr>
              <a:t>In</a:t>
            </a:r>
            <a:r>
              <a:rPr b="1" lang="es-AR" sz="1200">
                <a:solidFill>
                  <a:schemeClr val="dk1"/>
                </a:solidFill>
              </a:rPr>
              <a:t>stituto de Formación Técnica Superior (IFTS) No.13</a:t>
            </a:r>
          </a:p>
          <a:p>
            <a:pPr indent="457200" lvl="0" marL="0" marR="64008" rtl="0" algn="l">
              <a:lnSpc>
                <a:spcPct val="90000"/>
              </a:lnSpc>
              <a:spcBef>
                <a:spcPts val="0"/>
              </a:spcBef>
              <a:spcAft>
                <a:spcPts val="0"/>
              </a:spcAft>
              <a:buClr>
                <a:schemeClr val="accent1"/>
              </a:buClr>
              <a:buSzPct val="25000"/>
              <a:buFont typeface="Noto Sans Symbols"/>
              <a:buNone/>
            </a:pPr>
            <a:r>
              <a:rPr b="1" lang="es-AR" sz="1200">
                <a:solidFill>
                  <a:schemeClr val="dk1"/>
                </a:solidFill>
              </a:rPr>
              <a:t>Mg. María Patricia Prada</a:t>
            </a:r>
            <a:r>
              <a:rPr b="1" lang="es-AR" sz="1200"/>
              <a:t>											</a:t>
            </a:r>
            <a:r>
              <a:rPr b="1" i="0" lang="es-AR" sz="1200" u="none" cap="none" strike="noStrike">
                <a:solidFill>
                  <a:schemeClr val="dk1"/>
                </a:solidFill>
                <a:latin typeface="Rambla"/>
                <a:ea typeface="Rambla"/>
                <a:cs typeface="Rambla"/>
                <a:sym typeface="Rambla"/>
              </a:rPr>
              <a:t>Mg. Patricia Allendez Sullivan</a:t>
            </a:r>
          </a:p>
          <a:p>
            <a:pPr indent="0" lvl="0" marL="0" marR="64008" rtl="0" algn="r">
              <a:spcBef>
                <a:spcPts val="400"/>
              </a:spcBef>
              <a:spcAft>
                <a:spcPts val="0"/>
              </a:spcAft>
              <a:buClr>
                <a:schemeClr val="accent1"/>
              </a:buClr>
              <a:buSzPct val="25000"/>
              <a:buFont typeface="Noto Sans Symbols"/>
              <a:buNone/>
            </a:pPr>
            <a:r>
              <a:t/>
            </a:r>
            <a:endParaRPr b="0" i="0" sz="2300" u="none" cap="none" strike="noStrike">
              <a:solidFill>
                <a:schemeClr val="dk2"/>
              </a:solidFill>
              <a:latin typeface="Rambla"/>
              <a:ea typeface="Rambla"/>
              <a:cs typeface="Rambla"/>
              <a:sym typeface="Rambla"/>
            </a:endParaRPr>
          </a:p>
        </p:txBody>
      </p:sp>
      <p:pic>
        <p:nvPicPr>
          <p:cNvPr id="178" name="Shape 178"/>
          <p:cNvPicPr preferRelativeResize="0"/>
          <p:nvPr/>
        </p:nvPicPr>
        <p:blipFill rotWithShape="1">
          <a:blip r:embed="rId4">
            <a:alphaModFix/>
          </a:blip>
          <a:srcRect b="0" l="0" r="0" t="0"/>
          <a:stretch/>
        </p:blipFill>
        <p:spPr>
          <a:xfrm>
            <a:off x="7545046" y="0"/>
            <a:ext cx="1607700" cy="735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2" name="Shape 182"/>
        <p:cNvGrpSpPr/>
        <p:nvPr/>
      </p:nvGrpSpPr>
      <p:grpSpPr>
        <a:xfrm>
          <a:off x="0" y="0"/>
          <a:ext cx="0" cy="0"/>
          <a:chOff x="0" y="0"/>
          <a:chExt cx="0" cy="0"/>
        </a:xfrm>
      </p:grpSpPr>
      <p:sp>
        <p:nvSpPr>
          <p:cNvPr id="183" name="Shape 183"/>
          <p:cNvSpPr txBox="1"/>
          <p:nvPr>
            <p:ph type="title"/>
          </p:nvPr>
        </p:nvSpPr>
        <p:spPr>
          <a:xfrm>
            <a:off x="450850" y="122236"/>
            <a:ext cx="8242300" cy="1341437"/>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Rambla"/>
              <a:buNone/>
            </a:pPr>
            <a:r>
              <a:rPr b="1" i="0" lang="es-AR" sz="3690" u="none" cap="none" strike="noStrike">
                <a:solidFill>
                  <a:schemeClr val="dk2"/>
                </a:solidFill>
                <a:latin typeface="Rambla"/>
                <a:ea typeface="Rambla"/>
                <a:cs typeface="Rambla"/>
                <a:sym typeface="Rambla"/>
              </a:rPr>
              <a:t>Antecedentes del uso del</a:t>
            </a:r>
            <a:br>
              <a:rPr b="1" i="0" lang="es-AR" sz="3690" u="none" cap="none" strike="noStrike">
                <a:solidFill>
                  <a:schemeClr val="dk2"/>
                </a:solidFill>
                <a:latin typeface="Rambla"/>
                <a:ea typeface="Rambla"/>
                <a:cs typeface="Rambla"/>
                <a:sym typeface="Rambla"/>
              </a:rPr>
            </a:br>
            <a:r>
              <a:rPr b="1" i="0" lang="es-AR" sz="3690" u="none" cap="none" strike="noStrike">
                <a:solidFill>
                  <a:schemeClr val="dk2"/>
                </a:solidFill>
                <a:latin typeface="Rambla"/>
                <a:ea typeface="Rambla"/>
                <a:cs typeface="Rambla"/>
                <a:sym typeface="Rambla"/>
              </a:rPr>
              <a:t>término competencia</a:t>
            </a:r>
          </a:p>
        </p:txBody>
      </p:sp>
      <p:sp>
        <p:nvSpPr>
          <p:cNvPr id="184" name="Shape 184"/>
          <p:cNvSpPr txBox="1"/>
          <p:nvPr/>
        </p:nvSpPr>
        <p:spPr>
          <a:xfrm>
            <a:off x="457200" y="1871936"/>
            <a:ext cx="8229600" cy="3403500"/>
          </a:xfrm>
          <a:prstGeom prst="rect">
            <a:avLst/>
          </a:prstGeom>
          <a:noFill/>
          <a:ln>
            <a:noFill/>
          </a:ln>
        </p:spPr>
        <p:txBody>
          <a:bodyPr anchorCtr="0" anchor="t" bIns="45700" lIns="91425" rIns="91425" tIns="45700">
            <a:noAutofit/>
          </a:bodyPr>
          <a:lstStyle/>
          <a:p>
            <a:pPr indent="-263525" lvl="0" marL="822325" marR="0" rtl="0" algn="just">
              <a:lnSpc>
                <a:spcPct val="100000"/>
              </a:lnSpc>
              <a:spcBef>
                <a:spcPts val="0"/>
              </a:spcBef>
              <a:spcAft>
                <a:spcPts val="0"/>
              </a:spcAft>
              <a:buClr>
                <a:schemeClr val="accent1"/>
              </a:buClr>
              <a:buSzPct val="68000"/>
              <a:buFont typeface="Noto Sans Symbols"/>
              <a:buChar char="➢"/>
            </a:pPr>
            <a:r>
              <a:rPr b="0" i="0" lang="es-AR" sz="2700" u="none">
                <a:solidFill>
                  <a:srgbClr val="000000"/>
                </a:solidFill>
                <a:latin typeface="Rambla"/>
                <a:ea typeface="Rambla"/>
                <a:cs typeface="Rambla"/>
                <a:sym typeface="Rambla"/>
              </a:rPr>
              <a:t>Código de Hammurabi (1792-1750 BC)</a:t>
            </a:r>
          </a:p>
          <a:p>
            <a:pPr indent="-263525" lvl="0" marL="822325" marR="0" rtl="0" algn="just">
              <a:lnSpc>
                <a:spcPct val="100000"/>
              </a:lnSpc>
              <a:spcBef>
                <a:spcPts val="400"/>
              </a:spcBef>
              <a:spcAft>
                <a:spcPts val="0"/>
              </a:spcAft>
              <a:buClr>
                <a:schemeClr val="accent1"/>
              </a:buClr>
              <a:buSzPct val="68000"/>
              <a:buFont typeface="Noto Sans Symbols"/>
              <a:buChar char="➢"/>
            </a:pPr>
            <a:r>
              <a:rPr b="0" i="0" lang="es-AR" sz="2700" u="none">
                <a:solidFill>
                  <a:srgbClr val="000000"/>
                </a:solidFill>
                <a:latin typeface="Rambla"/>
                <a:ea typeface="Rambla"/>
                <a:cs typeface="Rambla"/>
                <a:sym typeface="Rambla"/>
              </a:rPr>
              <a:t>Platón</a:t>
            </a:r>
          </a:p>
          <a:p>
            <a:pPr indent="-263525" lvl="0" marL="822325" marR="0" rtl="0" algn="just">
              <a:lnSpc>
                <a:spcPct val="100000"/>
              </a:lnSpc>
              <a:spcBef>
                <a:spcPts val="400"/>
              </a:spcBef>
              <a:spcAft>
                <a:spcPts val="0"/>
              </a:spcAft>
              <a:buClr>
                <a:schemeClr val="accent1"/>
              </a:buClr>
              <a:buSzPct val="68000"/>
              <a:buFont typeface="Noto Sans Symbols"/>
              <a:buChar char="➢"/>
            </a:pPr>
            <a:r>
              <a:rPr b="0" i="1" lang="es-AR" sz="2700" u="none">
                <a:solidFill>
                  <a:srgbClr val="000000"/>
                </a:solidFill>
                <a:latin typeface="Rambla"/>
                <a:ea typeface="Rambla"/>
                <a:cs typeface="Rambla"/>
                <a:sym typeface="Rambla"/>
              </a:rPr>
              <a:t>Latín: competens, competentia</a:t>
            </a:r>
          </a:p>
          <a:p>
            <a:pPr indent="-263525" lvl="0" marL="822325" marR="0" rtl="0" algn="just">
              <a:lnSpc>
                <a:spcPct val="100000"/>
              </a:lnSpc>
              <a:spcBef>
                <a:spcPts val="400"/>
              </a:spcBef>
              <a:spcAft>
                <a:spcPts val="0"/>
              </a:spcAft>
              <a:buClr>
                <a:schemeClr val="accent1"/>
              </a:buClr>
              <a:buSzPct val="68000"/>
              <a:buFont typeface="Noto Sans Symbols"/>
              <a:buChar char="➢"/>
            </a:pPr>
            <a:r>
              <a:rPr b="0" i="0" lang="es-AR" sz="2700" u="none">
                <a:solidFill>
                  <a:srgbClr val="000000"/>
                </a:solidFill>
                <a:latin typeface="Rambla"/>
                <a:ea typeface="Rambla"/>
                <a:cs typeface="Rambla"/>
                <a:sym typeface="Rambla"/>
              </a:rPr>
              <a:t>Europa occidental: </a:t>
            </a:r>
            <a:r>
              <a:rPr b="0" i="1" lang="es-AR" sz="2700" u="none">
                <a:solidFill>
                  <a:srgbClr val="000000"/>
                </a:solidFill>
                <a:latin typeface="Rambla"/>
                <a:ea typeface="Rambla"/>
                <a:cs typeface="Rambla"/>
                <a:sym typeface="Rambla"/>
              </a:rPr>
              <a:t>competence,</a:t>
            </a:r>
            <a:r>
              <a:rPr b="0" i="0" lang="es-AR" sz="2700" u="none">
                <a:solidFill>
                  <a:srgbClr val="000000"/>
                </a:solidFill>
                <a:latin typeface="Rambla"/>
                <a:ea typeface="Rambla"/>
                <a:cs typeface="Rambla"/>
                <a:sym typeface="Rambla"/>
              </a:rPr>
              <a:t> </a:t>
            </a:r>
            <a:r>
              <a:rPr b="0" i="1" lang="es-AR" sz="2700" u="none">
                <a:solidFill>
                  <a:srgbClr val="000000"/>
                </a:solidFill>
                <a:latin typeface="Rambla"/>
                <a:ea typeface="Rambla"/>
                <a:cs typeface="Rambla"/>
                <a:sym typeface="Rambla"/>
              </a:rPr>
              <a:t>competency</a:t>
            </a:r>
          </a:p>
          <a:p>
            <a:pPr indent="-263525" lvl="0" marL="822325" marR="0" rtl="0" algn="just">
              <a:lnSpc>
                <a:spcPct val="100000"/>
              </a:lnSpc>
              <a:spcBef>
                <a:spcPts val="400"/>
              </a:spcBef>
              <a:spcAft>
                <a:spcPts val="0"/>
              </a:spcAft>
              <a:buClr>
                <a:schemeClr val="accent1"/>
              </a:buClr>
              <a:buSzPct val="68000"/>
              <a:buFont typeface="Noto Sans Symbols"/>
              <a:buChar char="➢"/>
            </a:pPr>
            <a:r>
              <a:rPr b="0" i="0" lang="es-AR" sz="2700" u="none">
                <a:solidFill>
                  <a:srgbClr val="000000"/>
                </a:solidFill>
                <a:latin typeface="Rambla"/>
                <a:ea typeface="Rambla"/>
                <a:cs typeface="Rambla"/>
                <a:sym typeface="Rambla"/>
              </a:rPr>
              <a:t>Competencia profesional: integración de teoría y práctica, autoaprendizaje, construcción del conocimiento</a:t>
            </a:r>
          </a:p>
        </p:txBody>
      </p:sp>
      <p:sp>
        <p:nvSpPr>
          <p:cNvPr id="185" name="Shape 185"/>
          <p:cNvSpPr txBox="1"/>
          <p:nvPr>
            <p:ph idx="4294967295" type="subTitle"/>
          </p:nvPr>
        </p:nvSpPr>
        <p:spPr>
          <a:xfrm>
            <a:off x="0" y="5683775"/>
            <a:ext cx="9144000" cy="1174500"/>
          </a:xfrm>
          <a:prstGeom prst="rect">
            <a:avLst/>
          </a:prstGeom>
          <a:noFill/>
          <a:ln>
            <a:noFill/>
          </a:ln>
        </p:spPr>
        <p:txBody>
          <a:bodyPr anchorCtr="0" anchor="t" bIns="45700" lIns="45700" rIns="45700" tIns="45700">
            <a:noAutofit/>
          </a:bodyPr>
          <a:lstStyle/>
          <a:p>
            <a:pPr indent="0" lvl="0" marL="0" rtl="0" algn="ctr">
              <a:spcBef>
                <a:spcPts val="0"/>
              </a:spcBef>
              <a:buClr>
                <a:schemeClr val="dk2"/>
              </a:buClr>
              <a:buSzPct val="25000"/>
              <a:buFont typeface="Rambla"/>
              <a:buNone/>
            </a:pPr>
            <a:r>
              <a:rPr b="1" lang="es-AR" sz="1200">
                <a:solidFill>
                  <a:schemeClr val="dk2"/>
                </a:solidFill>
              </a:rPr>
              <a:t>La construcción de competencias para bibliotecarios en el Instituto de Formación Técnica Superior (IFTS) No.13</a:t>
            </a:r>
          </a:p>
          <a:p>
            <a:pPr indent="457200" lvl="0" marL="0" marR="64008" rtl="0" algn="ctr">
              <a:lnSpc>
                <a:spcPct val="90000"/>
              </a:lnSpc>
              <a:spcBef>
                <a:spcPts val="0"/>
              </a:spcBef>
              <a:spcAft>
                <a:spcPts val="0"/>
              </a:spcAft>
              <a:buClr>
                <a:schemeClr val="accent1"/>
              </a:buClr>
              <a:buSzPct val="25000"/>
              <a:buFont typeface="Noto Sans Symbols"/>
              <a:buNone/>
            </a:pPr>
            <a:r>
              <a:t/>
            </a:r>
            <a:endParaRPr b="1" sz="1200"/>
          </a:p>
          <a:p>
            <a:pPr indent="457200" lvl="0" marL="0" marR="64008" rtl="0" algn="ctr">
              <a:lnSpc>
                <a:spcPct val="90000"/>
              </a:lnSpc>
              <a:spcBef>
                <a:spcPts val="0"/>
              </a:spcBef>
              <a:spcAft>
                <a:spcPts val="0"/>
              </a:spcAft>
              <a:buClr>
                <a:schemeClr val="accent1"/>
              </a:buClr>
              <a:buSzPct val="25000"/>
              <a:buFont typeface="Noto Sans Symbols"/>
              <a:buNone/>
            </a:pPr>
            <a:r>
              <a:rPr b="1" i="0" lang="es-AR" sz="1200" u="none" cap="none" strike="noStrike">
                <a:solidFill>
                  <a:schemeClr val="dk1"/>
                </a:solidFill>
                <a:latin typeface="Rambla"/>
                <a:ea typeface="Rambla"/>
                <a:cs typeface="Rambla"/>
                <a:sym typeface="Rambla"/>
              </a:rPr>
              <a:t>Gobierno de la Ciudad de Buenos Aires</a:t>
            </a:r>
          </a:p>
          <a:p>
            <a:pPr indent="457200" lvl="0" marL="0" marR="64008" rtl="0" algn="ctr">
              <a:lnSpc>
                <a:spcPct val="90000"/>
              </a:lnSpc>
              <a:spcBef>
                <a:spcPts val="0"/>
              </a:spcBef>
              <a:spcAft>
                <a:spcPts val="0"/>
              </a:spcAft>
              <a:buClr>
                <a:schemeClr val="accent1"/>
              </a:buClr>
              <a:buSzPct val="25000"/>
              <a:buFont typeface="Noto Sans Symbols"/>
              <a:buNone/>
            </a:pPr>
            <a:r>
              <a:rPr b="1" lang="es-AR" sz="1200">
                <a:solidFill>
                  <a:schemeClr val="dk1"/>
                </a:solidFill>
              </a:rPr>
              <a:t>Dirección de Formación Técnica Superior</a:t>
            </a:r>
          </a:p>
          <a:p>
            <a:pPr indent="457200" lvl="0" marL="0" marR="64008" rtl="0" algn="ctr">
              <a:lnSpc>
                <a:spcPct val="90000"/>
              </a:lnSpc>
              <a:spcBef>
                <a:spcPts val="0"/>
              </a:spcBef>
              <a:spcAft>
                <a:spcPts val="0"/>
              </a:spcAft>
              <a:buClr>
                <a:schemeClr val="accent1"/>
              </a:buClr>
              <a:buSzPct val="25000"/>
              <a:buFont typeface="Noto Sans Symbols"/>
              <a:buNone/>
            </a:pPr>
            <a:r>
              <a:rPr b="1" i="0" lang="es-AR" sz="1200" u="none" cap="none" strike="noStrike">
                <a:solidFill>
                  <a:schemeClr val="dk1"/>
                </a:solidFill>
                <a:latin typeface="Rambla"/>
                <a:ea typeface="Rambla"/>
                <a:cs typeface="Rambla"/>
                <a:sym typeface="Rambla"/>
              </a:rPr>
              <a:t>In</a:t>
            </a:r>
            <a:r>
              <a:rPr b="1" lang="es-AR" sz="1200">
                <a:solidFill>
                  <a:schemeClr val="dk1"/>
                </a:solidFill>
              </a:rPr>
              <a:t>stituto de Formación Técnica Superior (IFTS) No.13</a:t>
            </a:r>
          </a:p>
          <a:p>
            <a:pPr indent="457200" lvl="0" marL="0" marR="64008" rtl="0" algn="l">
              <a:lnSpc>
                <a:spcPct val="90000"/>
              </a:lnSpc>
              <a:spcBef>
                <a:spcPts val="0"/>
              </a:spcBef>
              <a:spcAft>
                <a:spcPts val="0"/>
              </a:spcAft>
              <a:buClr>
                <a:schemeClr val="accent1"/>
              </a:buClr>
              <a:buSzPct val="25000"/>
              <a:buFont typeface="Noto Sans Symbols"/>
              <a:buNone/>
            </a:pPr>
            <a:r>
              <a:rPr b="1" lang="es-AR" sz="1200">
                <a:solidFill>
                  <a:schemeClr val="dk1"/>
                </a:solidFill>
              </a:rPr>
              <a:t>Mg. María Patricia Prada</a:t>
            </a:r>
            <a:r>
              <a:rPr b="1" lang="es-AR" sz="1200"/>
              <a:t>											</a:t>
            </a:r>
            <a:r>
              <a:rPr b="1" i="0" lang="es-AR" sz="1200" u="none" cap="none" strike="noStrike">
                <a:solidFill>
                  <a:schemeClr val="dk1"/>
                </a:solidFill>
                <a:latin typeface="Rambla"/>
                <a:ea typeface="Rambla"/>
                <a:cs typeface="Rambla"/>
                <a:sym typeface="Rambla"/>
              </a:rPr>
              <a:t>Mg. Patricia Allendez Sullivan</a:t>
            </a:r>
          </a:p>
          <a:p>
            <a:pPr indent="0" lvl="0" marL="0" marR="64008" rtl="0" algn="r">
              <a:spcBef>
                <a:spcPts val="400"/>
              </a:spcBef>
              <a:spcAft>
                <a:spcPts val="0"/>
              </a:spcAft>
              <a:buClr>
                <a:schemeClr val="accent1"/>
              </a:buClr>
              <a:buSzPct val="25000"/>
              <a:buFont typeface="Noto Sans Symbols"/>
              <a:buNone/>
            </a:pPr>
            <a:r>
              <a:t/>
            </a:r>
            <a:endParaRPr b="0" i="0" sz="2300" u="none" cap="none" strike="noStrike">
              <a:solidFill>
                <a:schemeClr val="dk2"/>
              </a:solidFill>
              <a:latin typeface="Rambla"/>
              <a:ea typeface="Rambla"/>
              <a:cs typeface="Rambla"/>
              <a:sym typeface="Rambla"/>
            </a:endParaRPr>
          </a:p>
        </p:txBody>
      </p:sp>
      <p:pic>
        <p:nvPicPr>
          <p:cNvPr id="186" name="Shape 186"/>
          <p:cNvPicPr preferRelativeResize="0"/>
          <p:nvPr/>
        </p:nvPicPr>
        <p:blipFill rotWithShape="1">
          <a:blip r:embed="rId3">
            <a:alphaModFix/>
          </a:blip>
          <a:srcRect b="0" l="0" r="0" t="0"/>
          <a:stretch/>
        </p:blipFill>
        <p:spPr>
          <a:xfrm>
            <a:off x="7545046" y="0"/>
            <a:ext cx="1607700" cy="735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0" name="Shape 190"/>
        <p:cNvGrpSpPr/>
        <p:nvPr/>
      </p:nvGrpSpPr>
      <p:grpSpPr>
        <a:xfrm>
          <a:off x="0" y="0"/>
          <a:ext cx="0" cy="0"/>
          <a:chOff x="0" y="0"/>
          <a:chExt cx="0" cy="0"/>
        </a:xfrm>
      </p:grpSpPr>
      <p:sp>
        <p:nvSpPr>
          <p:cNvPr id="191" name="Shape 191"/>
          <p:cNvSpPr txBox="1"/>
          <p:nvPr>
            <p:ph idx="1" type="body"/>
          </p:nvPr>
        </p:nvSpPr>
        <p:spPr>
          <a:xfrm>
            <a:off x="500062" y="1643061"/>
            <a:ext cx="8229600" cy="4019549"/>
          </a:xfrm>
          <a:prstGeom prst="rect">
            <a:avLst/>
          </a:prstGeom>
          <a:noFill/>
          <a:ln>
            <a:noFill/>
          </a:ln>
        </p:spPr>
        <p:txBody>
          <a:bodyPr anchorCtr="0" anchor="t" bIns="45700" lIns="91425" rIns="91425" tIns="45700">
            <a:noAutofit/>
          </a:bodyPr>
          <a:lstStyle/>
          <a:p>
            <a:pPr indent="-263525" lvl="0" marL="365125" marR="0" rtl="0" algn="just">
              <a:lnSpc>
                <a:spcPct val="100000"/>
              </a:lnSpc>
              <a:spcBef>
                <a:spcPts val="0"/>
              </a:spcBef>
              <a:spcAft>
                <a:spcPts val="0"/>
              </a:spcAft>
              <a:buClr>
                <a:schemeClr val="accent1"/>
              </a:buClr>
              <a:buSzPct val="68000"/>
              <a:buFont typeface="Noto Sans Symbols"/>
              <a:buChar char="▶"/>
            </a:pPr>
            <a:r>
              <a:rPr b="0" i="0" lang="es-AR" sz="2700" u="none" cap="none" strike="noStrike">
                <a:solidFill>
                  <a:schemeClr val="dk1"/>
                </a:solidFill>
                <a:latin typeface="Rambla"/>
                <a:ea typeface="Rambla"/>
                <a:cs typeface="Rambla"/>
                <a:sym typeface="Rambla"/>
              </a:rPr>
              <a:t>Vasco (2003): capacidad para desempeñar tareas relativamente nuevas, diferentes a las rutinarias y que pueden plantearse en contextos diferentes a los que se abordan en clase.</a:t>
            </a:r>
          </a:p>
          <a:p>
            <a:pPr indent="-263525" lvl="0" marL="365125" marR="0" rtl="0" algn="just">
              <a:lnSpc>
                <a:spcPct val="100000"/>
              </a:lnSpc>
              <a:spcBef>
                <a:spcPts val="400"/>
              </a:spcBef>
              <a:spcAft>
                <a:spcPts val="0"/>
              </a:spcAft>
              <a:buClr>
                <a:schemeClr val="accent1"/>
              </a:buClr>
              <a:buSzPct val="68000"/>
              <a:buFont typeface="Noto Sans Symbols"/>
              <a:buChar char="▶"/>
            </a:pPr>
            <a:r>
              <a:rPr b="0" i="0" lang="es-AR" sz="2700" u="none" cap="none" strike="noStrike">
                <a:solidFill>
                  <a:schemeClr val="dk1"/>
                </a:solidFill>
                <a:latin typeface="Rambla"/>
                <a:ea typeface="Rambla"/>
                <a:cs typeface="Rambla"/>
                <a:sym typeface="Rambla"/>
              </a:rPr>
              <a:t>Alles (2012): características de personalidad, devenidas en comportamientos, que generan un desempeño exitoso en un puesto de trabajo. </a:t>
            </a:r>
          </a:p>
        </p:txBody>
      </p:sp>
      <p:sp>
        <p:nvSpPr>
          <p:cNvPr id="192" name="Shape 192"/>
          <p:cNvSpPr txBox="1"/>
          <p:nvPr>
            <p:ph type="title"/>
          </p:nvPr>
        </p:nvSpPr>
        <p:spPr>
          <a:xfrm>
            <a:off x="450850" y="268287"/>
            <a:ext cx="8242300" cy="1158874"/>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Rambla"/>
              <a:buNone/>
            </a:pPr>
            <a:r>
              <a:rPr b="1" i="0" lang="es-AR" sz="3700" u="none" cap="none" strike="noStrike">
                <a:solidFill>
                  <a:schemeClr val="dk2"/>
                </a:solidFill>
                <a:latin typeface="Rambla"/>
                <a:ea typeface="Rambla"/>
                <a:cs typeface="Rambla"/>
                <a:sym typeface="Rambla"/>
              </a:rPr>
              <a:t>Definiciones</a:t>
            </a:r>
          </a:p>
        </p:txBody>
      </p:sp>
      <p:sp>
        <p:nvSpPr>
          <p:cNvPr id="193" name="Shape 193"/>
          <p:cNvSpPr txBox="1"/>
          <p:nvPr>
            <p:ph idx="4294967295" type="subTitle"/>
          </p:nvPr>
        </p:nvSpPr>
        <p:spPr>
          <a:xfrm>
            <a:off x="0" y="5683775"/>
            <a:ext cx="9144000" cy="1174500"/>
          </a:xfrm>
          <a:prstGeom prst="rect">
            <a:avLst/>
          </a:prstGeom>
          <a:noFill/>
          <a:ln>
            <a:noFill/>
          </a:ln>
        </p:spPr>
        <p:txBody>
          <a:bodyPr anchorCtr="0" anchor="t" bIns="45700" lIns="45700" rIns="45700" tIns="45700">
            <a:noAutofit/>
          </a:bodyPr>
          <a:lstStyle/>
          <a:p>
            <a:pPr indent="0" lvl="0" marL="0" rtl="0" algn="ctr">
              <a:spcBef>
                <a:spcPts val="0"/>
              </a:spcBef>
              <a:buClr>
                <a:schemeClr val="dk2"/>
              </a:buClr>
              <a:buSzPct val="25000"/>
              <a:buFont typeface="Rambla"/>
              <a:buNone/>
            </a:pPr>
            <a:r>
              <a:rPr b="1" lang="es-AR" sz="1200">
                <a:solidFill>
                  <a:schemeClr val="dk2"/>
                </a:solidFill>
              </a:rPr>
              <a:t>La construcción de competencias para bibliotecarios en el Instituto de Formación Técnica Superior (IFTS) No.13</a:t>
            </a:r>
          </a:p>
          <a:p>
            <a:pPr indent="457200" lvl="0" marL="0" marR="64008" rtl="0" algn="ctr">
              <a:lnSpc>
                <a:spcPct val="90000"/>
              </a:lnSpc>
              <a:spcBef>
                <a:spcPts val="0"/>
              </a:spcBef>
              <a:spcAft>
                <a:spcPts val="0"/>
              </a:spcAft>
              <a:buClr>
                <a:schemeClr val="accent1"/>
              </a:buClr>
              <a:buSzPct val="25000"/>
              <a:buFont typeface="Noto Sans Symbols"/>
              <a:buNone/>
            </a:pPr>
            <a:r>
              <a:t/>
            </a:r>
            <a:endParaRPr b="1" sz="1200"/>
          </a:p>
          <a:p>
            <a:pPr indent="457200" lvl="0" marL="0" marR="64008" rtl="0" algn="ctr">
              <a:lnSpc>
                <a:spcPct val="90000"/>
              </a:lnSpc>
              <a:spcBef>
                <a:spcPts val="0"/>
              </a:spcBef>
              <a:spcAft>
                <a:spcPts val="0"/>
              </a:spcAft>
              <a:buClr>
                <a:schemeClr val="accent1"/>
              </a:buClr>
              <a:buSzPct val="25000"/>
              <a:buFont typeface="Noto Sans Symbols"/>
              <a:buNone/>
            </a:pPr>
            <a:r>
              <a:rPr b="1" i="0" lang="es-AR" sz="1200" u="none" cap="none" strike="noStrike">
                <a:solidFill>
                  <a:schemeClr val="dk1"/>
                </a:solidFill>
                <a:latin typeface="Rambla"/>
                <a:ea typeface="Rambla"/>
                <a:cs typeface="Rambla"/>
                <a:sym typeface="Rambla"/>
              </a:rPr>
              <a:t>Gobierno de la Ciudad de Buenos Aires</a:t>
            </a:r>
          </a:p>
          <a:p>
            <a:pPr indent="457200" lvl="0" marL="0" marR="64008" rtl="0" algn="ctr">
              <a:lnSpc>
                <a:spcPct val="90000"/>
              </a:lnSpc>
              <a:spcBef>
                <a:spcPts val="0"/>
              </a:spcBef>
              <a:spcAft>
                <a:spcPts val="0"/>
              </a:spcAft>
              <a:buClr>
                <a:schemeClr val="accent1"/>
              </a:buClr>
              <a:buSzPct val="25000"/>
              <a:buFont typeface="Noto Sans Symbols"/>
              <a:buNone/>
            </a:pPr>
            <a:r>
              <a:rPr b="1" lang="es-AR" sz="1200">
                <a:solidFill>
                  <a:schemeClr val="dk1"/>
                </a:solidFill>
              </a:rPr>
              <a:t>Dirección de Formación Técnica Superior</a:t>
            </a:r>
          </a:p>
          <a:p>
            <a:pPr indent="457200" lvl="0" marL="0" marR="64008" rtl="0" algn="ctr">
              <a:lnSpc>
                <a:spcPct val="90000"/>
              </a:lnSpc>
              <a:spcBef>
                <a:spcPts val="0"/>
              </a:spcBef>
              <a:spcAft>
                <a:spcPts val="0"/>
              </a:spcAft>
              <a:buClr>
                <a:schemeClr val="accent1"/>
              </a:buClr>
              <a:buSzPct val="25000"/>
              <a:buFont typeface="Noto Sans Symbols"/>
              <a:buNone/>
            </a:pPr>
            <a:r>
              <a:rPr b="1" i="0" lang="es-AR" sz="1200" u="none" cap="none" strike="noStrike">
                <a:solidFill>
                  <a:schemeClr val="dk1"/>
                </a:solidFill>
                <a:latin typeface="Rambla"/>
                <a:ea typeface="Rambla"/>
                <a:cs typeface="Rambla"/>
                <a:sym typeface="Rambla"/>
              </a:rPr>
              <a:t>In</a:t>
            </a:r>
            <a:r>
              <a:rPr b="1" lang="es-AR" sz="1200">
                <a:solidFill>
                  <a:schemeClr val="dk1"/>
                </a:solidFill>
              </a:rPr>
              <a:t>stituto de Formación Técnica Superior (IFTS) No.13</a:t>
            </a:r>
          </a:p>
          <a:p>
            <a:pPr indent="457200" lvl="0" marL="0" marR="64008" rtl="0" algn="l">
              <a:lnSpc>
                <a:spcPct val="90000"/>
              </a:lnSpc>
              <a:spcBef>
                <a:spcPts val="0"/>
              </a:spcBef>
              <a:spcAft>
                <a:spcPts val="0"/>
              </a:spcAft>
              <a:buClr>
                <a:schemeClr val="accent1"/>
              </a:buClr>
              <a:buSzPct val="25000"/>
              <a:buFont typeface="Noto Sans Symbols"/>
              <a:buNone/>
            </a:pPr>
            <a:r>
              <a:rPr b="1" lang="es-AR" sz="1200">
                <a:solidFill>
                  <a:schemeClr val="dk1"/>
                </a:solidFill>
              </a:rPr>
              <a:t>Mg. María Patricia Prada</a:t>
            </a:r>
            <a:r>
              <a:rPr b="1" lang="es-AR" sz="1200"/>
              <a:t>											</a:t>
            </a:r>
            <a:r>
              <a:rPr b="1" i="0" lang="es-AR" sz="1200" u="none" cap="none" strike="noStrike">
                <a:solidFill>
                  <a:schemeClr val="dk1"/>
                </a:solidFill>
                <a:latin typeface="Rambla"/>
                <a:ea typeface="Rambla"/>
                <a:cs typeface="Rambla"/>
                <a:sym typeface="Rambla"/>
              </a:rPr>
              <a:t>Mg. Patricia Allendez Sullivan</a:t>
            </a:r>
          </a:p>
          <a:p>
            <a:pPr indent="0" lvl="0" marL="0" marR="64008" rtl="0" algn="r">
              <a:spcBef>
                <a:spcPts val="400"/>
              </a:spcBef>
              <a:spcAft>
                <a:spcPts val="0"/>
              </a:spcAft>
              <a:buClr>
                <a:schemeClr val="accent1"/>
              </a:buClr>
              <a:buSzPct val="25000"/>
              <a:buFont typeface="Noto Sans Symbols"/>
              <a:buNone/>
            </a:pPr>
            <a:r>
              <a:t/>
            </a:r>
            <a:endParaRPr b="0" i="0" sz="2300" u="none" cap="none" strike="noStrike">
              <a:solidFill>
                <a:schemeClr val="dk2"/>
              </a:solidFill>
              <a:latin typeface="Rambla"/>
              <a:ea typeface="Rambla"/>
              <a:cs typeface="Rambla"/>
              <a:sym typeface="Rambla"/>
            </a:endParaRPr>
          </a:p>
        </p:txBody>
      </p:sp>
      <p:pic>
        <p:nvPicPr>
          <p:cNvPr id="194" name="Shape 194"/>
          <p:cNvPicPr preferRelativeResize="0"/>
          <p:nvPr/>
        </p:nvPicPr>
        <p:blipFill rotWithShape="1">
          <a:blip r:embed="rId3">
            <a:alphaModFix/>
          </a:blip>
          <a:srcRect b="0" l="0" r="0" t="0"/>
          <a:stretch/>
        </p:blipFill>
        <p:spPr>
          <a:xfrm>
            <a:off x="7545046" y="0"/>
            <a:ext cx="1607700" cy="735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8" name="Shape 198"/>
        <p:cNvGrpSpPr/>
        <p:nvPr/>
      </p:nvGrpSpPr>
      <p:grpSpPr>
        <a:xfrm>
          <a:off x="0" y="0"/>
          <a:ext cx="0" cy="0"/>
          <a:chOff x="0" y="0"/>
          <a:chExt cx="0" cy="0"/>
        </a:xfrm>
      </p:grpSpPr>
      <p:pic>
        <p:nvPicPr>
          <p:cNvPr id="199" name="Shape 199"/>
          <p:cNvPicPr preferRelativeResize="0"/>
          <p:nvPr>
            <p:ph idx="1" type="body"/>
          </p:nvPr>
        </p:nvPicPr>
        <p:blipFill rotWithShape="1">
          <a:blip r:embed="rId3">
            <a:alphaModFix/>
          </a:blip>
          <a:srcRect b="0" l="0" r="0" t="0"/>
          <a:stretch/>
        </p:blipFill>
        <p:spPr>
          <a:xfrm>
            <a:off x="357187" y="1785936"/>
            <a:ext cx="8437562" cy="3643312"/>
          </a:xfrm>
          <a:prstGeom prst="rect">
            <a:avLst/>
          </a:prstGeom>
          <a:noFill/>
          <a:ln>
            <a:noFill/>
          </a:ln>
        </p:spPr>
      </p:pic>
      <p:sp>
        <p:nvSpPr>
          <p:cNvPr id="200" name="Shape 200"/>
          <p:cNvSpPr txBox="1"/>
          <p:nvPr>
            <p:ph type="title"/>
          </p:nvPr>
        </p:nvSpPr>
        <p:spPr>
          <a:xfrm>
            <a:off x="207962" y="122236"/>
            <a:ext cx="8728074" cy="1341437"/>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Rambla"/>
              <a:buNone/>
            </a:pPr>
            <a:r>
              <a:rPr b="1" i="0" lang="es-AR" sz="3690" u="none" cap="none" strike="noStrike">
                <a:solidFill>
                  <a:schemeClr val="dk2"/>
                </a:solidFill>
                <a:latin typeface="Rambla"/>
                <a:ea typeface="Rambla"/>
                <a:cs typeface="Rambla"/>
                <a:sym typeface="Rambla"/>
              </a:rPr>
              <a:t>Competencias y</a:t>
            </a:r>
            <a:br>
              <a:rPr b="1" i="0" lang="es-AR" sz="3690" u="none" cap="none" strike="noStrike">
                <a:solidFill>
                  <a:schemeClr val="dk2"/>
                </a:solidFill>
                <a:latin typeface="Rambla"/>
                <a:ea typeface="Rambla"/>
                <a:cs typeface="Rambla"/>
                <a:sym typeface="Rambla"/>
              </a:rPr>
            </a:br>
            <a:r>
              <a:rPr b="1" i="0" lang="es-AR" sz="3690" u="none" cap="none" strike="noStrike">
                <a:solidFill>
                  <a:schemeClr val="dk2"/>
                </a:solidFill>
                <a:latin typeface="Rambla"/>
                <a:ea typeface="Rambla"/>
                <a:cs typeface="Rambla"/>
                <a:sym typeface="Rambla"/>
              </a:rPr>
              <a:t>formación profesional</a:t>
            </a:r>
          </a:p>
        </p:txBody>
      </p:sp>
      <p:sp>
        <p:nvSpPr>
          <p:cNvPr id="201" name="Shape 201"/>
          <p:cNvSpPr txBox="1"/>
          <p:nvPr>
            <p:ph idx="4294967295" type="subTitle"/>
          </p:nvPr>
        </p:nvSpPr>
        <p:spPr>
          <a:xfrm>
            <a:off x="0" y="5683775"/>
            <a:ext cx="9144000" cy="1174500"/>
          </a:xfrm>
          <a:prstGeom prst="rect">
            <a:avLst/>
          </a:prstGeom>
          <a:noFill/>
          <a:ln>
            <a:noFill/>
          </a:ln>
        </p:spPr>
        <p:txBody>
          <a:bodyPr anchorCtr="0" anchor="t" bIns="45700" lIns="45700" rIns="45700" tIns="45700">
            <a:noAutofit/>
          </a:bodyPr>
          <a:lstStyle/>
          <a:p>
            <a:pPr indent="0" lvl="0" marL="0" rtl="0" algn="ctr">
              <a:spcBef>
                <a:spcPts val="0"/>
              </a:spcBef>
              <a:buClr>
                <a:schemeClr val="dk2"/>
              </a:buClr>
              <a:buSzPct val="25000"/>
              <a:buFont typeface="Rambla"/>
              <a:buNone/>
            </a:pPr>
            <a:r>
              <a:rPr b="1" lang="es-AR" sz="1200">
                <a:solidFill>
                  <a:schemeClr val="dk2"/>
                </a:solidFill>
              </a:rPr>
              <a:t>La construcción de competencias para bibliotecarios en el Instituto de Formación Técnica Superior (IFTS) No.13</a:t>
            </a:r>
          </a:p>
          <a:p>
            <a:pPr indent="457200" lvl="0" marL="0" marR="64008" rtl="0" algn="ctr">
              <a:lnSpc>
                <a:spcPct val="90000"/>
              </a:lnSpc>
              <a:spcBef>
                <a:spcPts val="0"/>
              </a:spcBef>
              <a:spcAft>
                <a:spcPts val="0"/>
              </a:spcAft>
              <a:buClr>
                <a:schemeClr val="accent1"/>
              </a:buClr>
              <a:buSzPct val="25000"/>
              <a:buFont typeface="Noto Sans Symbols"/>
              <a:buNone/>
            </a:pPr>
            <a:r>
              <a:t/>
            </a:r>
            <a:endParaRPr b="1" sz="1200"/>
          </a:p>
          <a:p>
            <a:pPr indent="457200" lvl="0" marL="0" marR="64008" rtl="0" algn="ctr">
              <a:lnSpc>
                <a:spcPct val="90000"/>
              </a:lnSpc>
              <a:spcBef>
                <a:spcPts val="0"/>
              </a:spcBef>
              <a:spcAft>
                <a:spcPts val="0"/>
              </a:spcAft>
              <a:buClr>
                <a:schemeClr val="accent1"/>
              </a:buClr>
              <a:buSzPct val="25000"/>
              <a:buFont typeface="Noto Sans Symbols"/>
              <a:buNone/>
            </a:pPr>
            <a:r>
              <a:rPr b="1" i="0" lang="es-AR" sz="1200" u="none" cap="none" strike="noStrike">
                <a:solidFill>
                  <a:schemeClr val="dk1"/>
                </a:solidFill>
                <a:latin typeface="Rambla"/>
                <a:ea typeface="Rambla"/>
                <a:cs typeface="Rambla"/>
                <a:sym typeface="Rambla"/>
              </a:rPr>
              <a:t>Gobierno de la Ciudad de Buenos Aires</a:t>
            </a:r>
          </a:p>
          <a:p>
            <a:pPr indent="457200" lvl="0" marL="0" marR="64008" rtl="0" algn="ctr">
              <a:lnSpc>
                <a:spcPct val="90000"/>
              </a:lnSpc>
              <a:spcBef>
                <a:spcPts val="0"/>
              </a:spcBef>
              <a:spcAft>
                <a:spcPts val="0"/>
              </a:spcAft>
              <a:buClr>
                <a:schemeClr val="accent1"/>
              </a:buClr>
              <a:buSzPct val="25000"/>
              <a:buFont typeface="Noto Sans Symbols"/>
              <a:buNone/>
            </a:pPr>
            <a:r>
              <a:rPr b="1" lang="es-AR" sz="1200">
                <a:solidFill>
                  <a:schemeClr val="dk1"/>
                </a:solidFill>
              </a:rPr>
              <a:t>Dirección de Formación Técnica Superior</a:t>
            </a:r>
          </a:p>
          <a:p>
            <a:pPr indent="457200" lvl="0" marL="0" marR="64008" rtl="0" algn="ctr">
              <a:lnSpc>
                <a:spcPct val="90000"/>
              </a:lnSpc>
              <a:spcBef>
                <a:spcPts val="0"/>
              </a:spcBef>
              <a:spcAft>
                <a:spcPts val="0"/>
              </a:spcAft>
              <a:buClr>
                <a:schemeClr val="accent1"/>
              </a:buClr>
              <a:buSzPct val="25000"/>
              <a:buFont typeface="Noto Sans Symbols"/>
              <a:buNone/>
            </a:pPr>
            <a:r>
              <a:rPr b="1" i="0" lang="es-AR" sz="1200" u="none" cap="none" strike="noStrike">
                <a:solidFill>
                  <a:schemeClr val="dk1"/>
                </a:solidFill>
                <a:latin typeface="Rambla"/>
                <a:ea typeface="Rambla"/>
                <a:cs typeface="Rambla"/>
                <a:sym typeface="Rambla"/>
              </a:rPr>
              <a:t>In</a:t>
            </a:r>
            <a:r>
              <a:rPr b="1" lang="es-AR" sz="1200">
                <a:solidFill>
                  <a:schemeClr val="dk1"/>
                </a:solidFill>
              </a:rPr>
              <a:t>stituto de Formación Técnica Superior (IFTS) No.13</a:t>
            </a:r>
          </a:p>
          <a:p>
            <a:pPr indent="457200" lvl="0" marL="0" marR="64008" rtl="0" algn="l">
              <a:lnSpc>
                <a:spcPct val="90000"/>
              </a:lnSpc>
              <a:spcBef>
                <a:spcPts val="0"/>
              </a:spcBef>
              <a:spcAft>
                <a:spcPts val="0"/>
              </a:spcAft>
              <a:buClr>
                <a:schemeClr val="accent1"/>
              </a:buClr>
              <a:buSzPct val="25000"/>
              <a:buFont typeface="Noto Sans Symbols"/>
              <a:buNone/>
            </a:pPr>
            <a:r>
              <a:rPr b="1" lang="es-AR" sz="1200">
                <a:solidFill>
                  <a:schemeClr val="dk1"/>
                </a:solidFill>
              </a:rPr>
              <a:t>Mg. María Patricia Prada</a:t>
            </a:r>
            <a:r>
              <a:rPr b="1" lang="es-AR" sz="1200"/>
              <a:t>											</a:t>
            </a:r>
            <a:r>
              <a:rPr b="1" i="0" lang="es-AR" sz="1200" u="none" cap="none" strike="noStrike">
                <a:solidFill>
                  <a:schemeClr val="dk1"/>
                </a:solidFill>
                <a:latin typeface="Rambla"/>
                <a:ea typeface="Rambla"/>
                <a:cs typeface="Rambla"/>
                <a:sym typeface="Rambla"/>
              </a:rPr>
              <a:t>Mg. Patricia Allendez Sullivan</a:t>
            </a:r>
          </a:p>
          <a:p>
            <a:pPr indent="0" lvl="0" marL="0" marR="64008" rtl="0" algn="r">
              <a:spcBef>
                <a:spcPts val="400"/>
              </a:spcBef>
              <a:spcAft>
                <a:spcPts val="0"/>
              </a:spcAft>
              <a:buClr>
                <a:schemeClr val="accent1"/>
              </a:buClr>
              <a:buSzPct val="25000"/>
              <a:buFont typeface="Noto Sans Symbols"/>
              <a:buNone/>
            </a:pPr>
            <a:r>
              <a:t/>
            </a:r>
            <a:endParaRPr b="0" i="0" sz="2300" u="none" cap="none" strike="noStrike">
              <a:solidFill>
                <a:schemeClr val="dk2"/>
              </a:solidFill>
              <a:latin typeface="Rambla"/>
              <a:ea typeface="Rambla"/>
              <a:cs typeface="Rambla"/>
              <a:sym typeface="Rambla"/>
            </a:endParaRPr>
          </a:p>
        </p:txBody>
      </p:sp>
      <p:pic>
        <p:nvPicPr>
          <p:cNvPr id="202" name="Shape 202"/>
          <p:cNvPicPr preferRelativeResize="0"/>
          <p:nvPr/>
        </p:nvPicPr>
        <p:blipFill rotWithShape="1">
          <a:blip r:embed="rId4">
            <a:alphaModFix/>
          </a:blip>
          <a:srcRect b="0" l="0" r="0" t="0"/>
          <a:stretch/>
        </p:blipFill>
        <p:spPr>
          <a:xfrm>
            <a:off x="7545046" y="0"/>
            <a:ext cx="1607700" cy="735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6" name="Shape 206"/>
        <p:cNvGrpSpPr/>
        <p:nvPr/>
      </p:nvGrpSpPr>
      <p:grpSpPr>
        <a:xfrm>
          <a:off x="0" y="0"/>
          <a:ext cx="0" cy="0"/>
          <a:chOff x="0" y="0"/>
          <a:chExt cx="0" cy="0"/>
        </a:xfrm>
      </p:grpSpPr>
      <p:sp>
        <p:nvSpPr>
          <p:cNvPr id="207" name="Shape 207"/>
          <p:cNvSpPr txBox="1"/>
          <p:nvPr>
            <p:ph type="title"/>
          </p:nvPr>
        </p:nvSpPr>
        <p:spPr>
          <a:xfrm>
            <a:off x="450900" y="97261"/>
            <a:ext cx="8242200" cy="13413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Rambla"/>
              <a:buNone/>
            </a:pPr>
            <a:r>
              <a:rPr b="1" i="0" lang="es-AR" sz="3700" u="none" cap="none" strike="noStrike">
                <a:solidFill>
                  <a:schemeClr val="dk2"/>
                </a:solidFill>
                <a:latin typeface="Rambla"/>
                <a:ea typeface="Rambla"/>
                <a:cs typeface="Rambla"/>
                <a:sym typeface="Rambla"/>
              </a:rPr>
              <a:t>Enfoque educativo </a:t>
            </a:r>
          </a:p>
          <a:p>
            <a:pPr indent="0" lvl="0" marL="0" marR="0" rtl="0" algn="ctr">
              <a:lnSpc>
                <a:spcPct val="100000"/>
              </a:lnSpc>
              <a:spcBef>
                <a:spcPts val="0"/>
              </a:spcBef>
              <a:spcAft>
                <a:spcPts val="0"/>
              </a:spcAft>
              <a:buClr>
                <a:schemeClr val="dk2"/>
              </a:buClr>
              <a:buSzPct val="25000"/>
              <a:buFont typeface="Rambla"/>
              <a:buNone/>
            </a:pPr>
            <a:r>
              <a:rPr b="1" i="0" lang="es-AR" sz="3700" u="none" cap="none" strike="noStrike">
                <a:solidFill>
                  <a:schemeClr val="dk2"/>
                </a:solidFill>
                <a:latin typeface="Rambla"/>
                <a:ea typeface="Rambla"/>
                <a:cs typeface="Rambla"/>
                <a:sym typeface="Rambla"/>
              </a:rPr>
              <a:t>por competencias</a:t>
            </a:r>
          </a:p>
        </p:txBody>
      </p:sp>
      <p:sp>
        <p:nvSpPr>
          <p:cNvPr id="208" name="Shape 208"/>
          <p:cNvSpPr txBox="1"/>
          <p:nvPr/>
        </p:nvSpPr>
        <p:spPr>
          <a:xfrm>
            <a:off x="738149" y="1412100"/>
            <a:ext cx="7667700" cy="4033800"/>
          </a:xfrm>
          <a:prstGeom prst="rect">
            <a:avLst/>
          </a:prstGeom>
          <a:noFill/>
          <a:ln>
            <a:noFill/>
          </a:ln>
        </p:spPr>
        <p:txBody>
          <a:bodyPr anchorCtr="0" anchor="t" bIns="45700" lIns="91425" rIns="91425" tIns="45700">
            <a:noAutofit/>
          </a:bodyPr>
          <a:lstStyle/>
          <a:p>
            <a:pPr indent="1588" lvl="0" marL="87312" marR="0" rtl="0" algn="just">
              <a:lnSpc>
                <a:spcPct val="90000"/>
              </a:lnSpc>
              <a:spcBef>
                <a:spcPts val="0"/>
              </a:spcBef>
              <a:spcAft>
                <a:spcPts val="0"/>
              </a:spcAft>
              <a:buClr>
                <a:schemeClr val="dk1"/>
              </a:buClr>
              <a:buSzPct val="25000"/>
              <a:buFont typeface="Rambla"/>
              <a:buNone/>
            </a:pPr>
            <a:r>
              <a:rPr b="0" i="0" lang="es-AR" sz="2400" u="none">
                <a:solidFill>
                  <a:schemeClr val="dk1"/>
                </a:solidFill>
                <a:latin typeface="Rambla"/>
                <a:ea typeface="Rambla"/>
                <a:cs typeface="Rambla"/>
                <a:sym typeface="Rambla"/>
              </a:rPr>
              <a:t>O</a:t>
            </a:r>
            <a:r>
              <a:rPr b="0" i="0" lang="es-AR" sz="2400" u="none">
                <a:solidFill>
                  <a:srgbClr val="000000"/>
                </a:solidFill>
                <a:latin typeface="Rambla"/>
                <a:ea typeface="Rambla"/>
                <a:cs typeface="Rambla"/>
                <a:sym typeface="Rambla"/>
              </a:rPr>
              <a:t>rienta</a:t>
            </a:r>
            <a:r>
              <a:rPr b="0" i="0" lang="es-AR" sz="2400" u="none">
                <a:solidFill>
                  <a:schemeClr val="dk1"/>
                </a:solidFill>
                <a:latin typeface="Rambla"/>
                <a:ea typeface="Rambla"/>
                <a:cs typeface="Rambla"/>
                <a:sym typeface="Rambla"/>
              </a:rPr>
              <a:t>do</a:t>
            </a:r>
            <a:r>
              <a:rPr b="0" i="0" lang="es-AR" sz="2400" u="none">
                <a:solidFill>
                  <a:srgbClr val="000000"/>
                </a:solidFill>
                <a:latin typeface="Rambla"/>
                <a:ea typeface="Rambla"/>
                <a:cs typeface="Rambla"/>
                <a:sym typeface="Rambla"/>
              </a:rPr>
              <a:t> tanto</a:t>
            </a:r>
            <a:r>
              <a:rPr b="0" i="0" lang="es-AR" sz="2400" u="none">
                <a:solidFill>
                  <a:schemeClr val="dk1"/>
                </a:solidFill>
                <a:latin typeface="Rambla"/>
                <a:ea typeface="Rambla"/>
                <a:cs typeface="Rambla"/>
                <a:sym typeface="Rambla"/>
              </a:rPr>
              <a:t> a </a:t>
            </a:r>
            <a:r>
              <a:rPr b="0" i="0" lang="es-AR" sz="2400" u="none">
                <a:solidFill>
                  <a:srgbClr val="000000"/>
                </a:solidFill>
                <a:latin typeface="Rambla"/>
                <a:ea typeface="Rambla"/>
                <a:cs typeface="Rambla"/>
                <a:sym typeface="Rambla"/>
              </a:rPr>
              <a:t>aspectos educativos </a:t>
            </a:r>
            <a:r>
              <a:rPr b="0" i="0" lang="es-AR" sz="2400" u="none">
                <a:solidFill>
                  <a:schemeClr val="dk1"/>
                </a:solidFill>
                <a:latin typeface="Rambla"/>
                <a:ea typeface="Rambla"/>
                <a:cs typeface="Rambla"/>
                <a:sym typeface="Rambla"/>
              </a:rPr>
              <a:t>como </a:t>
            </a:r>
            <a:r>
              <a:rPr b="0" i="0" lang="es-AR" sz="2400" u="none">
                <a:solidFill>
                  <a:srgbClr val="000000"/>
                </a:solidFill>
                <a:latin typeface="Rambla"/>
                <a:ea typeface="Rambla"/>
                <a:cs typeface="Rambla"/>
                <a:sym typeface="Rambla"/>
              </a:rPr>
              <a:t>de la gestión del talento profesional tales como:</a:t>
            </a:r>
          </a:p>
          <a:p>
            <a:pPr indent="1587" lvl="0" marL="544512" marR="0" rtl="0" algn="just">
              <a:lnSpc>
                <a:spcPct val="90000"/>
              </a:lnSpc>
              <a:spcBef>
                <a:spcPts val="400"/>
              </a:spcBef>
              <a:spcAft>
                <a:spcPts val="0"/>
              </a:spcAft>
              <a:buClr>
                <a:schemeClr val="accent1"/>
              </a:buClr>
              <a:buSzPct val="68000"/>
              <a:buFont typeface="Noto Sans Symbols"/>
              <a:buChar char="▶"/>
            </a:pPr>
            <a:r>
              <a:rPr b="0" i="0" lang="es-AR" sz="2400" u="none">
                <a:solidFill>
                  <a:srgbClr val="000000"/>
                </a:solidFill>
                <a:latin typeface="Rambla"/>
                <a:ea typeface="Rambla"/>
                <a:cs typeface="Rambla"/>
                <a:sym typeface="Rambla"/>
              </a:rPr>
              <a:t>Integrar saberes en el desempeño, como el saber ser, el saber hacer, el saber conocer y el saber convivir,</a:t>
            </a:r>
          </a:p>
          <a:p>
            <a:pPr indent="1587" lvl="0" marL="544512" marR="0" rtl="0" algn="just">
              <a:lnSpc>
                <a:spcPct val="90000"/>
              </a:lnSpc>
              <a:spcBef>
                <a:spcPts val="400"/>
              </a:spcBef>
              <a:spcAft>
                <a:spcPts val="0"/>
              </a:spcAft>
              <a:buClr>
                <a:schemeClr val="accent1"/>
              </a:buClr>
              <a:buSzPct val="68000"/>
              <a:buFont typeface="Noto Sans Symbols"/>
              <a:buChar char="▶"/>
            </a:pPr>
            <a:r>
              <a:rPr b="0" i="0" lang="es-AR" sz="2400" u="none">
                <a:solidFill>
                  <a:srgbClr val="000000"/>
                </a:solidFill>
                <a:latin typeface="Rambla"/>
                <a:ea typeface="Rambla"/>
                <a:cs typeface="Rambla"/>
                <a:sym typeface="Rambla"/>
              </a:rPr>
              <a:t>Desarrollar programas de formación acordes a la filosofía institucional teniendo en cuenta los requerimientos de  mano de obra profesional del mercado laboral,</a:t>
            </a:r>
          </a:p>
          <a:p>
            <a:pPr indent="1587" lvl="0" marL="544512" marR="0" rtl="0" algn="just">
              <a:lnSpc>
                <a:spcPct val="90000"/>
              </a:lnSpc>
              <a:spcBef>
                <a:spcPts val="400"/>
              </a:spcBef>
              <a:spcAft>
                <a:spcPts val="0"/>
              </a:spcAft>
              <a:buClr>
                <a:schemeClr val="accent1"/>
              </a:buClr>
              <a:buSzPct val="68000"/>
              <a:buFont typeface="Noto Sans Symbols"/>
              <a:buChar char="▶"/>
            </a:pPr>
            <a:r>
              <a:rPr b="0" i="0" lang="es-AR" sz="2400" u="none">
                <a:solidFill>
                  <a:srgbClr val="000000"/>
                </a:solidFill>
                <a:latin typeface="Rambla"/>
                <a:ea typeface="Rambla"/>
                <a:cs typeface="Rambla"/>
                <a:sym typeface="Rambla"/>
              </a:rPr>
              <a:t>Orientar la educación a través de criterios de calidad a lo largo de todo el proceso.</a:t>
            </a:r>
          </a:p>
          <a:p>
            <a:pPr indent="0" lvl="0" marL="0" marR="0" rtl="0" algn="l">
              <a:lnSpc>
                <a:spcPct val="100000"/>
              </a:lnSpc>
              <a:spcBef>
                <a:spcPts val="0"/>
              </a:spcBef>
              <a:spcAft>
                <a:spcPts val="0"/>
              </a:spcAft>
              <a:buNone/>
            </a:pPr>
            <a:r>
              <a:t/>
            </a:r>
            <a:endParaRPr b="0" i="0" sz="2400" u="none">
              <a:solidFill>
                <a:srgbClr val="000000"/>
              </a:solidFill>
              <a:latin typeface="Rambla"/>
              <a:ea typeface="Rambla"/>
              <a:cs typeface="Rambla"/>
              <a:sym typeface="Rambla"/>
            </a:endParaRPr>
          </a:p>
        </p:txBody>
      </p:sp>
      <p:sp>
        <p:nvSpPr>
          <p:cNvPr id="209" name="Shape 209"/>
          <p:cNvSpPr txBox="1"/>
          <p:nvPr>
            <p:ph idx="4294967295" type="subTitle"/>
          </p:nvPr>
        </p:nvSpPr>
        <p:spPr>
          <a:xfrm>
            <a:off x="0" y="5683775"/>
            <a:ext cx="9144000" cy="1174500"/>
          </a:xfrm>
          <a:prstGeom prst="rect">
            <a:avLst/>
          </a:prstGeom>
          <a:noFill/>
          <a:ln>
            <a:noFill/>
          </a:ln>
        </p:spPr>
        <p:txBody>
          <a:bodyPr anchorCtr="0" anchor="t" bIns="45700" lIns="45700" rIns="45700" tIns="45700">
            <a:noAutofit/>
          </a:bodyPr>
          <a:lstStyle/>
          <a:p>
            <a:pPr indent="0" lvl="0" marL="0" rtl="0" algn="ctr">
              <a:spcBef>
                <a:spcPts val="0"/>
              </a:spcBef>
              <a:buClr>
                <a:schemeClr val="dk2"/>
              </a:buClr>
              <a:buSzPct val="25000"/>
              <a:buFont typeface="Rambla"/>
              <a:buNone/>
            </a:pPr>
            <a:r>
              <a:rPr b="1" lang="es-AR" sz="1200">
                <a:solidFill>
                  <a:schemeClr val="dk2"/>
                </a:solidFill>
              </a:rPr>
              <a:t>La construcción de competencias para bibliotecarios en el Instituto de Formación Técnica Superior (IFTS) No.13</a:t>
            </a:r>
          </a:p>
          <a:p>
            <a:pPr indent="457200" lvl="0" marL="0" marR="64008" rtl="0" algn="ctr">
              <a:lnSpc>
                <a:spcPct val="90000"/>
              </a:lnSpc>
              <a:spcBef>
                <a:spcPts val="0"/>
              </a:spcBef>
              <a:spcAft>
                <a:spcPts val="0"/>
              </a:spcAft>
              <a:buClr>
                <a:schemeClr val="accent1"/>
              </a:buClr>
              <a:buSzPct val="25000"/>
              <a:buFont typeface="Noto Sans Symbols"/>
              <a:buNone/>
            </a:pPr>
            <a:r>
              <a:t/>
            </a:r>
            <a:endParaRPr b="1" sz="1200"/>
          </a:p>
          <a:p>
            <a:pPr indent="457200" lvl="0" marL="0" marR="64008" rtl="0" algn="ctr">
              <a:lnSpc>
                <a:spcPct val="90000"/>
              </a:lnSpc>
              <a:spcBef>
                <a:spcPts val="0"/>
              </a:spcBef>
              <a:spcAft>
                <a:spcPts val="0"/>
              </a:spcAft>
              <a:buClr>
                <a:schemeClr val="accent1"/>
              </a:buClr>
              <a:buSzPct val="25000"/>
              <a:buFont typeface="Noto Sans Symbols"/>
              <a:buNone/>
            </a:pPr>
            <a:r>
              <a:rPr b="1" i="0" lang="es-AR" sz="1200" u="none" cap="none" strike="noStrike">
                <a:solidFill>
                  <a:schemeClr val="dk1"/>
                </a:solidFill>
                <a:latin typeface="Rambla"/>
                <a:ea typeface="Rambla"/>
                <a:cs typeface="Rambla"/>
                <a:sym typeface="Rambla"/>
              </a:rPr>
              <a:t>Gobierno de la Ciudad de Buenos Aires</a:t>
            </a:r>
          </a:p>
          <a:p>
            <a:pPr indent="457200" lvl="0" marL="0" marR="64008" rtl="0" algn="ctr">
              <a:lnSpc>
                <a:spcPct val="90000"/>
              </a:lnSpc>
              <a:spcBef>
                <a:spcPts val="0"/>
              </a:spcBef>
              <a:spcAft>
                <a:spcPts val="0"/>
              </a:spcAft>
              <a:buClr>
                <a:schemeClr val="accent1"/>
              </a:buClr>
              <a:buSzPct val="25000"/>
              <a:buFont typeface="Noto Sans Symbols"/>
              <a:buNone/>
            </a:pPr>
            <a:r>
              <a:rPr b="1" lang="es-AR" sz="1200">
                <a:solidFill>
                  <a:schemeClr val="dk1"/>
                </a:solidFill>
              </a:rPr>
              <a:t>Dirección de Formación Técnica Superior</a:t>
            </a:r>
          </a:p>
          <a:p>
            <a:pPr indent="457200" lvl="0" marL="0" marR="64008" rtl="0" algn="ctr">
              <a:lnSpc>
                <a:spcPct val="90000"/>
              </a:lnSpc>
              <a:spcBef>
                <a:spcPts val="0"/>
              </a:spcBef>
              <a:spcAft>
                <a:spcPts val="0"/>
              </a:spcAft>
              <a:buClr>
                <a:schemeClr val="accent1"/>
              </a:buClr>
              <a:buSzPct val="25000"/>
              <a:buFont typeface="Noto Sans Symbols"/>
              <a:buNone/>
            </a:pPr>
            <a:r>
              <a:rPr b="1" i="0" lang="es-AR" sz="1200" u="none" cap="none" strike="noStrike">
                <a:solidFill>
                  <a:schemeClr val="dk1"/>
                </a:solidFill>
                <a:latin typeface="Rambla"/>
                <a:ea typeface="Rambla"/>
                <a:cs typeface="Rambla"/>
                <a:sym typeface="Rambla"/>
              </a:rPr>
              <a:t>In</a:t>
            </a:r>
            <a:r>
              <a:rPr b="1" lang="es-AR" sz="1200">
                <a:solidFill>
                  <a:schemeClr val="dk1"/>
                </a:solidFill>
              </a:rPr>
              <a:t>stituto de Formación Técnica Superior (IFTS) No.13</a:t>
            </a:r>
          </a:p>
          <a:p>
            <a:pPr indent="457200" lvl="0" marL="0" marR="64008" rtl="0" algn="l">
              <a:lnSpc>
                <a:spcPct val="90000"/>
              </a:lnSpc>
              <a:spcBef>
                <a:spcPts val="0"/>
              </a:spcBef>
              <a:spcAft>
                <a:spcPts val="0"/>
              </a:spcAft>
              <a:buClr>
                <a:schemeClr val="accent1"/>
              </a:buClr>
              <a:buSzPct val="25000"/>
              <a:buFont typeface="Noto Sans Symbols"/>
              <a:buNone/>
            </a:pPr>
            <a:r>
              <a:rPr b="1" lang="es-AR" sz="1200">
                <a:solidFill>
                  <a:schemeClr val="dk1"/>
                </a:solidFill>
              </a:rPr>
              <a:t>Mg. María Patricia Prada</a:t>
            </a:r>
            <a:r>
              <a:rPr b="1" lang="es-AR" sz="1200"/>
              <a:t>											</a:t>
            </a:r>
            <a:r>
              <a:rPr b="1" i="0" lang="es-AR" sz="1200" u="none" cap="none" strike="noStrike">
                <a:solidFill>
                  <a:schemeClr val="dk1"/>
                </a:solidFill>
                <a:latin typeface="Rambla"/>
                <a:ea typeface="Rambla"/>
                <a:cs typeface="Rambla"/>
                <a:sym typeface="Rambla"/>
              </a:rPr>
              <a:t>Mg. Patricia Allendez Sullivan</a:t>
            </a:r>
          </a:p>
          <a:p>
            <a:pPr indent="0" lvl="0" marL="0" marR="64008" rtl="0" algn="r">
              <a:spcBef>
                <a:spcPts val="400"/>
              </a:spcBef>
              <a:spcAft>
                <a:spcPts val="0"/>
              </a:spcAft>
              <a:buClr>
                <a:schemeClr val="accent1"/>
              </a:buClr>
              <a:buSzPct val="25000"/>
              <a:buFont typeface="Noto Sans Symbols"/>
              <a:buNone/>
            </a:pPr>
            <a:r>
              <a:t/>
            </a:r>
            <a:endParaRPr b="0" i="0" sz="2300" u="none" cap="none" strike="noStrike">
              <a:solidFill>
                <a:schemeClr val="dk2"/>
              </a:solidFill>
              <a:latin typeface="Rambla"/>
              <a:ea typeface="Rambla"/>
              <a:cs typeface="Rambla"/>
              <a:sym typeface="Rambla"/>
            </a:endParaRPr>
          </a:p>
        </p:txBody>
      </p:sp>
      <p:pic>
        <p:nvPicPr>
          <p:cNvPr id="210" name="Shape 210"/>
          <p:cNvPicPr preferRelativeResize="0"/>
          <p:nvPr/>
        </p:nvPicPr>
        <p:blipFill rotWithShape="1">
          <a:blip r:embed="rId3">
            <a:alphaModFix/>
          </a:blip>
          <a:srcRect b="0" l="0" r="0" t="0"/>
          <a:stretch/>
        </p:blipFill>
        <p:spPr>
          <a:xfrm>
            <a:off x="7545046" y="0"/>
            <a:ext cx="1607700" cy="735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4" name="Shape 214"/>
        <p:cNvGrpSpPr/>
        <p:nvPr/>
      </p:nvGrpSpPr>
      <p:grpSpPr>
        <a:xfrm>
          <a:off x="0" y="0"/>
          <a:ext cx="0" cy="0"/>
          <a:chOff x="0" y="0"/>
          <a:chExt cx="0" cy="0"/>
        </a:xfrm>
      </p:grpSpPr>
      <p:sp>
        <p:nvSpPr>
          <p:cNvPr id="215" name="Shape 215"/>
          <p:cNvSpPr txBox="1"/>
          <p:nvPr>
            <p:ph type="title"/>
          </p:nvPr>
        </p:nvSpPr>
        <p:spPr>
          <a:xfrm>
            <a:off x="450850" y="158750"/>
            <a:ext cx="8242300" cy="1285874"/>
          </a:xfrm>
          <a:prstGeom prst="rect">
            <a:avLst/>
          </a:prstGeom>
          <a:noFill/>
          <a:ln>
            <a:noFill/>
          </a:ln>
        </p:spPr>
        <p:txBody>
          <a:bodyPr anchorCtr="0" anchor="ctr" bIns="45700" lIns="91425" rIns="91425" tIns="45700">
            <a:noAutofit/>
          </a:bodyPr>
          <a:lstStyle/>
          <a:p>
            <a:pPr indent="1588" lvl="0" marL="87312" marR="0" rtl="0" algn="ctr">
              <a:lnSpc>
                <a:spcPct val="90000"/>
              </a:lnSpc>
              <a:spcBef>
                <a:spcPts val="0"/>
              </a:spcBef>
              <a:spcAft>
                <a:spcPts val="0"/>
              </a:spcAft>
              <a:buClr>
                <a:schemeClr val="accent1"/>
              </a:buClr>
              <a:buSzPct val="25000"/>
              <a:buFont typeface="Noto Sans Symbols"/>
              <a:buNone/>
            </a:pPr>
            <a:r>
              <a:rPr b="1" i="0" lang="es-AR" sz="3700" u="none" cap="none" strike="noStrike">
                <a:solidFill>
                  <a:schemeClr val="dk2"/>
                </a:solidFill>
                <a:latin typeface="Rambla"/>
                <a:ea typeface="Rambla"/>
                <a:cs typeface="Rambla"/>
                <a:sym typeface="Rambla"/>
              </a:rPr>
              <a:t>Aspectos</a:t>
            </a:r>
            <a:br>
              <a:rPr b="1" i="0" lang="es-AR" sz="3700" u="none" cap="none" strike="noStrike">
                <a:solidFill>
                  <a:schemeClr val="dk2"/>
                </a:solidFill>
                <a:latin typeface="Rambla"/>
                <a:ea typeface="Rambla"/>
                <a:cs typeface="Rambla"/>
                <a:sym typeface="Rambla"/>
              </a:rPr>
            </a:br>
            <a:r>
              <a:rPr b="1" i="0" lang="es-AR" sz="3700" u="none" cap="none" strike="noStrike">
                <a:solidFill>
                  <a:schemeClr val="dk2"/>
                </a:solidFill>
                <a:latin typeface="Rambla"/>
                <a:ea typeface="Rambla"/>
                <a:cs typeface="Rambla"/>
                <a:sym typeface="Rambla"/>
              </a:rPr>
              <a:t>educativos y profesionales</a:t>
            </a:r>
          </a:p>
        </p:txBody>
      </p:sp>
      <p:sp>
        <p:nvSpPr>
          <p:cNvPr id="216" name="Shape 216"/>
          <p:cNvSpPr txBox="1"/>
          <p:nvPr/>
        </p:nvSpPr>
        <p:spPr>
          <a:xfrm>
            <a:off x="458000" y="1687950"/>
            <a:ext cx="8228100" cy="3929100"/>
          </a:xfrm>
          <a:prstGeom prst="rect">
            <a:avLst/>
          </a:prstGeom>
          <a:noFill/>
          <a:ln>
            <a:noFill/>
          </a:ln>
        </p:spPr>
        <p:txBody>
          <a:bodyPr anchorCtr="0" anchor="t" bIns="45700" lIns="91425" rIns="91425" tIns="45700">
            <a:noAutofit/>
          </a:bodyPr>
          <a:lstStyle/>
          <a:p>
            <a:pPr indent="-228600" lvl="0" marL="457200" marR="0" rtl="0" algn="just">
              <a:lnSpc>
                <a:spcPct val="90000"/>
              </a:lnSpc>
              <a:spcBef>
                <a:spcPts val="0"/>
              </a:spcBef>
              <a:spcAft>
                <a:spcPts val="0"/>
              </a:spcAft>
              <a:buClr>
                <a:schemeClr val="accent1"/>
              </a:buClr>
              <a:buSzPct val="68000"/>
              <a:buFont typeface="Noto Sans Symbols"/>
              <a:buChar char="▶"/>
            </a:pPr>
            <a:r>
              <a:rPr b="0" i="0" lang="es-AR" sz="2500" u="none">
                <a:solidFill>
                  <a:schemeClr val="dk1"/>
                </a:solidFill>
                <a:latin typeface="Rambla"/>
                <a:ea typeface="Rambla"/>
                <a:cs typeface="Rambla"/>
                <a:sym typeface="Rambla"/>
              </a:rPr>
              <a:t>Se abordan desde el proyecto ético de vida del futuro profesional, afianzando su identidad,</a:t>
            </a:r>
          </a:p>
          <a:p>
            <a:pPr indent="-228600" lvl="0" marL="457200" marR="0" rtl="0" algn="just">
              <a:lnSpc>
                <a:spcPct val="90000"/>
              </a:lnSpc>
              <a:spcBef>
                <a:spcPts val="0"/>
              </a:spcBef>
              <a:spcAft>
                <a:spcPts val="0"/>
              </a:spcAft>
              <a:buClr>
                <a:schemeClr val="accent1"/>
              </a:buClr>
              <a:buSzPct val="68000"/>
              <a:buFont typeface="Noto Sans Symbols"/>
              <a:buChar char="▶"/>
            </a:pPr>
            <a:r>
              <a:rPr b="0" i="0" lang="es-AR" sz="2500" u="none">
                <a:solidFill>
                  <a:schemeClr val="dk1"/>
                </a:solidFill>
                <a:latin typeface="Rambla"/>
                <a:ea typeface="Rambla"/>
                <a:cs typeface="Rambla"/>
                <a:sym typeface="Rambla"/>
              </a:rPr>
              <a:t>Refuerzan y contribuyen a que el profesional se convierta en un emprendedor, tanto en lo personal como en lo laboral, de tal manera que el individuo cuenta con las herramientas necesarias para transformar la realidad,</a:t>
            </a:r>
          </a:p>
          <a:p>
            <a:pPr indent="-228600" lvl="0" marL="457200" marR="0" rtl="0" algn="just">
              <a:lnSpc>
                <a:spcPct val="90000"/>
              </a:lnSpc>
              <a:spcBef>
                <a:spcPts val="0"/>
              </a:spcBef>
              <a:spcAft>
                <a:spcPts val="0"/>
              </a:spcAft>
              <a:buClr>
                <a:schemeClr val="accent1"/>
              </a:buClr>
              <a:buSzPct val="68000"/>
              <a:buFont typeface="Noto Sans Symbols"/>
              <a:buChar char="▶"/>
            </a:pPr>
            <a:r>
              <a:rPr b="0" i="0" lang="es-AR" sz="2500" u="none">
                <a:solidFill>
                  <a:schemeClr val="dk1"/>
                </a:solidFill>
                <a:latin typeface="Rambla"/>
                <a:ea typeface="Rambla"/>
                <a:cs typeface="Rambla"/>
                <a:sym typeface="Rambla"/>
              </a:rPr>
              <a:t>Tienen su razón de ser en el “para qué” que orienta las actividades de aprendizaje, enseñanza y evaluación.</a:t>
            </a:r>
          </a:p>
          <a:p>
            <a:pPr indent="-228600" lvl="0" marL="457200" marR="0" rtl="0" algn="r">
              <a:lnSpc>
                <a:spcPct val="90000"/>
              </a:lnSpc>
              <a:spcBef>
                <a:spcPts val="0"/>
              </a:spcBef>
              <a:spcAft>
                <a:spcPts val="0"/>
              </a:spcAft>
              <a:buClr>
                <a:schemeClr val="dk1"/>
              </a:buClr>
              <a:buSzPct val="25000"/>
              <a:buFont typeface="Rambla"/>
              <a:buNone/>
            </a:pPr>
            <a:r>
              <a:rPr b="0" i="1" lang="es-AR" sz="2500" u="none">
                <a:solidFill>
                  <a:schemeClr val="dk1"/>
                </a:solidFill>
                <a:latin typeface="Rambla"/>
                <a:ea typeface="Rambla"/>
                <a:cs typeface="Rambla"/>
                <a:sym typeface="Rambla"/>
              </a:rPr>
              <a:t>(Tobón, 2008)</a:t>
            </a:r>
          </a:p>
        </p:txBody>
      </p:sp>
      <p:sp>
        <p:nvSpPr>
          <p:cNvPr id="217" name="Shape 217"/>
          <p:cNvSpPr txBox="1"/>
          <p:nvPr>
            <p:ph idx="4294967295" type="subTitle"/>
          </p:nvPr>
        </p:nvSpPr>
        <p:spPr>
          <a:xfrm>
            <a:off x="0" y="5683775"/>
            <a:ext cx="9144000" cy="1174500"/>
          </a:xfrm>
          <a:prstGeom prst="rect">
            <a:avLst/>
          </a:prstGeom>
          <a:noFill/>
          <a:ln>
            <a:noFill/>
          </a:ln>
        </p:spPr>
        <p:txBody>
          <a:bodyPr anchorCtr="0" anchor="t" bIns="45700" lIns="45700" rIns="45700" tIns="45700">
            <a:noAutofit/>
          </a:bodyPr>
          <a:lstStyle/>
          <a:p>
            <a:pPr indent="0" lvl="0" marL="0" rtl="0" algn="ctr">
              <a:spcBef>
                <a:spcPts val="0"/>
              </a:spcBef>
              <a:buClr>
                <a:schemeClr val="dk2"/>
              </a:buClr>
              <a:buSzPct val="25000"/>
              <a:buFont typeface="Rambla"/>
              <a:buNone/>
            </a:pPr>
            <a:r>
              <a:rPr b="1" lang="es-AR" sz="1200">
                <a:solidFill>
                  <a:schemeClr val="dk2"/>
                </a:solidFill>
              </a:rPr>
              <a:t>La construcción de competencias para bibliotecarios en el Instituto de Formación Técnica Superior (IFTS) No.13</a:t>
            </a:r>
          </a:p>
          <a:p>
            <a:pPr indent="457200" lvl="0" marL="0" marR="64008" rtl="0" algn="ctr">
              <a:lnSpc>
                <a:spcPct val="90000"/>
              </a:lnSpc>
              <a:spcBef>
                <a:spcPts val="0"/>
              </a:spcBef>
              <a:spcAft>
                <a:spcPts val="0"/>
              </a:spcAft>
              <a:buClr>
                <a:schemeClr val="accent1"/>
              </a:buClr>
              <a:buSzPct val="25000"/>
              <a:buFont typeface="Noto Sans Symbols"/>
              <a:buNone/>
            </a:pPr>
            <a:r>
              <a:t/>
            </a:r>
            <a:endParaRPr b="1" sz="1200"/>
          </a:p>
          <a:p>
            <a:pPr indent="457200" lvl="0" marL="0" marR="64008" rtl="0" algn="ctr">
              <a:lnSpc>
                <a:spcPct val="90000"/>
              </a:lnSpc>
              <a:spcBef>
                <a:spcPts val="0"/>
              </a:spcBef>
              <a:spcAft>
                <a:spcPts val="0"/>
              </a:spcAft>
              <a:buClr>
                <a:schemeClr val="accent1"/>
              </a:buClr>
              <a:buSzPct val="25000"/>
              <a:buFont typeface="Noto Sans Symbols"/>
              <a:buNone/>
            </a:pPr>
            <a:r>
              <a:rPr b="1" i="0" lang="es-AR" sz="1200" u="none" cap="none" strike="noStrike">
                <a:solidFill>
                  <a:schemeClr val="dk1"/>
                </a:solidFill>
                <a:latin typeface="Rambla"/>
                <a:ea typeface="Rambla"/>
                <a:cs typeface="Rambla"/>
                <a:sym typeface="Rambla"/>
              </a:rPr>
              <a:t>Gobierno de la Ciudad de Buenos Aires</a:t>
            </a:r>
          </a:p>
          <a:p>
            <a:pPr indent="457200" lvl="0" marL="0" marR="64008" rtl="0" algn="ctr">
              <a:lnSpc>
                <a:spcPct val="90000"/>
              </a:lnSpc>
              <a:spcBef>
                <a:spcPts val="0"/>
              </a:spcBef>
              <a:spcAft>
                <a:spcPts val="0"/>
              </a:spcAft>
              <a:buClr>
                <a:schemeClr val="accent1"/>
              </a:buClr>
              <a:buSzPct val="25000"/>
              <a:buFont typeface="Noto Sans Symbols"/>
              <a:buNone/>
            </a:pPr>
            <a:r>
              <a:rPr b="1" lang="es-AR" sz="1200">
                <a:solidFill>
                  <a:schemeClr val="dk1"/>
                </a:solidFill>
              </a:rPr>
              <a:t>Dirección de Formación Técnica Superior</a:t>
            </a:r>
          </a:p>
          <a:p>
            <a:pPr indent="457200" lvl="0" marL="0" marR="64008" rtl="0" algn="ctr">
              <a:lnSpc>
                <a:spcPct val="90000"/>
              </a:lnSpc>
              <a:spcBef>
                <a:spcPts val="0"/>
              </a:spcBef>
              <a:spcAft>
                <a:spcPts val="0"/>
              </a:spcAft>
              <a:buClr>
                <a:schemeClr val="accent1"/>
              </a:buClr>
              <a:buSzPct val="25000"/>
              <a:buFont typeface="Noto Sans Symbols"/>
              <a:buNone/>
            </a:pPr>
            <a:r>
              <a:rPr b="1" i="0" lang="es-AR" sz="1200" u="none" cap="none" strike="noStrike">
                <a:solidFill>
                  <a:schemeClr val="dk1"/>
                </a:solidFill>
                <a:latin typeface="Rambla"/>
                <a:ea typeface="Rambla"/>
                <a:cs typeface="Rambla"/>
                <a:sym typeface="Rambla"/>
              </a:rPr>
              <a:t>In</a:t>
            </a:r>
            <a:r>
              <a:rPr b="1" lang="es-AR" sz="1200">
                <a:solidFill>
                  <a:schemeClr val="dk1"/>
                </a:solidFill>
              </a:rPr>
              <a:t>stituto de Formación Técnica Superior (IFTS) No.13</a:t>
            </a:r>
          </a:p>
          <a:p>
            <a:pPr indent="457200" lvl="0" marL="0" marR="64008" rtl="0" algn="l">
              <a:lnSpc>
                <a:spcPct val="90000"/>
              </a:lnSpc>
              <a:spcBef>
                <a:spcPts val="0"/>
              </a:spcBef>
              <a:spcAft>
                <a:spcPts val="0"/>
              </a:spcAft>
              <a:buClr>
                <a:schemeClr val="accent1"/>
              </a:buClr>
              <a:buSzPct val="25000"/>
              <a:buFont typeface="Noto Sans Symbols"/>
              <a:buNone/>
            </a:pPr>
            <a:r>
              <a:rPr b="1" lang="es-AR" sz="1200">
                <a:solidFill>
                  <a:schemeClr val="dk1"/>
                </a:solidFill>
              </a:rPr>
              <a:t>Mg. María Patricia Prada</a:t>
            </a:r>
            <a:r>
              <a:rPr b="1" lang="es-AR" sz="1200"/>
              <a:t>											</a:t>
            </a:r>
            <a:r>
              <a:rPr b="1" i="0" lang="es-AR" sz="1200" u="none" cap="none" strike="noStrike">
                <a:solidFill>
                  <a:schemeClr val="dk1"/>
                </a:solidFill>
                <a:latin typeface="Rambla"/>
                <a:ea typeface="Rambla"/>
                <a:cs typeface="Rambla"/>
                <a:sym typeface="Rambla"/>
              </a:rPr>
              <a:t>Mg. Patricia Allendez Sullivan</a:t>
            </a:r>
          </a:p>
          <a:p>
            <a:pPr indent="0" lvl="0" marL="0" marR="64008" rtl="0" algn="r">
              <a:spcBef>
                <a:spcPts val="400"/>
              </a:spcBef>
              <a:spcAft>
                <a:spcPts val="0"/>
              </a:spcAft>
              <a:buClr>
                <a:schemeClr val="accent1"/>
              </a:buClr>
              <a:buSzPct val="25000"/>
              <a:buFont typeface="Noto Sans Symbols"/>
              <a:buNone/>
            </a:pPr>
            <a:r>
              <a:t/>
            </a:r>
            <a:endParaRPr b="0" i="0" sz="2300" u="none" cap="none" strike="noStrike">
              <a:solidFill>
                <a:schemeClr val="dk2"/>
              </a:solidFill>
              <a:latin typeface="Rambla"/>
              <a:ea typeface="Rambla"/>
              <a:cs typeface="Rambla"/>
              <a:sym typeface="Rambla"/>
            </a:endParaRPr>
          </a:p>
        </p:txBody>
      </p:sp>
      <p:pic>
        <p:nvPicPr>
          <p:cNvPr id="218" name="Shape 218"/>
          <p:cNvPicPr preferRelativeResize="0"/>
          <p:nvPr/>
        </p:nvPicPr>
        <p:blipFill rotWithShape="1">
          <a:blip r:embed="rId3">
            <a:alphaModFix/>
          </a:blip>
          <a:srcRect b="0" l="0" r="0" t="0"/>
          <a:stretch/>
        </p:blipFill>
        <p:spPr>
          <a:xfrm>
            <a:off x="7545046" y="0"/>
            <a:ext cx="1607700" cy="735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2" name="Shape 222"/>
        <p:cNvGrpSpPr/>
        <p:nvPr/>
      </p:nvGrpSpPr>
      <p:grpSpPr>
        <a:xfrm>
          <a:off x="0" y="0"/>
          <a:ext cx="0" cy="0"/>
          <a:chOff x="0" y="0"/>
          <a:chExt cx="0" cy="0"/>
        </a:xfrm>
      </p:grpSpPr>
      <p:sp>
        <p:nvSpPr>
          <p:cNvPr id="223" name="Shape 223"/>
          <p:cNvSpPr txBox="1"/>
          <p:nvPr>
            <p:ph type="title"/>
          </p:nvPr>
        </p:nvSpPr>
        <p:spPr>
          <a:xfrm>
            <a:off x="450850" y="368237"/>
            <a:ext cx="8242200" cy="11589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Rambla"/>
              <a:buNone/>
            </a:pPr>
            <a:r>
              <a:rPr b="1" i="0" lang="es-AR" sz="4100" u="none" cap="none" strike="noStrike">
                <a:solidFill>
                  <a:schemeClr val="dk2"/>
                </a:solidFill>
                <a:latin typeface="Rambla"/>
                <a:ea typeface="Rambla"/>
                <a:cs typeface="Rambla"/>
                <a:sym typeface="Rambla"/>
              </a:rPr>
              <a:t>Modelos de competencias</a:t>
            </a:r>
          </a:p>
        </p:txBody>
      </p:sp>
      <p:pic>
        <p:nvPicPr>
          <p:cNvPr id="224" name="Shape 224"/>
          <p:cNvPicPr preferRelativeResize="0"/>
          <p:nvPr>
            <p:ph idx="1" type="body"/>
          </p:nvPr>
        </p:nvPicPr>
        <p:blipFill rotWithShape="1">
          <a:blip r:embed="rId3">
            <a:alphaModFix/>
          </a:blip>
          <a:srcRect b="0" l="0" r="0" t="0"/>
          <a:stretch/>
        </p:blipFill>
        <p:spPr>
          <a:xfrm>
            <a:off x="646250" y="1475850"/>
            <a:ext cx="8046900" cy="4159200"/>
          </a:xfrm>
          <a:prstGeom prst="rect">
            <a:avLst/>
          </a:prstGeom>
          <a:noFill/>
          <a:ln>
            <a:noFill/>
          </a:ln>
        </p:spPr>
      </p:pic>
      <p:sp>
        <p:nvSpPr>
          <p:cNvPr id="225" name="Shape 225"/>
          <p:cNvSpPr txBox="1"/>
          <p:nvPr>
            <p:ph idx="4294967295" type="subTitle"/>
          </p:nvPr>
        </p:nvSpPr>
        <p:spPr>
          <a:xfrm>
            <a:off x="0" y="5683775"/>
            <a:ext cx="9144000" cy="1174500"/>
          </a:xfrm>
          <a:prstGeom prst="rect">
            <a:avLst/>
          </a:prstGeom>
          <a:noFill/>
          <a:ln>
            <a:noFill/>
          </a:ln>
        </p:spPr>
        <p:txBody>
          <a:bodyPr anchorCtr="0" anchor="t" bIns="45700" lIns="45700" rIns="45700" tIns="45700">
            <a:noAutofit/>
          </a:bodyPr>
          <a:lstStyle/>
          <a:p>
            <a:pPr indent="0" lvl="0" marL="0" rtl="0" algn="ctr">
              <a:spcBef>
                <a:spcPts val="0"/>
              </a:spcBef>
              <a:buClr>
                <a:schemeClr val="dk2"/>
              </a:buClr>
              <a:buSzPct val="25000"/>
              <a:buFont typeface="Rambla"/>
              <a:buNone/>
            </a:pPr>
            <a:r>
              <a:rPr b="1" lang="es-AR" sz="1200">
                <a:solidFill>
                  <a:schemeClr val="dk2"/>
                </a:solidFill>
              </a:rPr>
              <a:t>La construcción de competencias para bibliotecarios en el Instituto de Formación Técnica Superior (IFTS) No.13</a:t>
            </a:r>
          </a:p>
          <a:p>
            <a:pPr indent="457200" lvl="0" marL="0" marR="64008" rtl="0" algn="ctr">
              <a:lnSpc>
                <a:spcPct val="90000"/>
              </a:lnSpc>
              <a:spcBef>
                <a:spcPts val="0"/>
              </a:spcBef>
              <a:spcAft>
                <a:spcPts val="0"/>
              </a:spcAft>
              <a:buClr>
                <a:schemeClr val="accent1"/>
              </a:buClr>
              <a:buSzPct val="25000"/>
              <a:buFont typeface="Noto Sans Symbols"/>
              <a:buNone/>
            </a:pPr>
            <a:r>
              <a:t/>
            </a:r>
            <a:endParaRPr b="1" sz="1200"/>
          </a:p>
          <a:p>
            <a:pPr indent="457200" lvl="0" marL="0" marR="64008" rtl="0" algn="ctr">
              <a:lnSpc>
                <a:spcPct val="90000"/>
              </a:lnSpc>
              <a:spcBef>
                <a:spcPts val="0"/>
              </a:spcBef>
              <a:spcAft>
                <a:spcPts val="0"/>
              </a:spcAft>
              <a:buClr>
                <a:schemeClr val="accent1"/>
              </a:buClr>
              <a:buSzPct val="25000"/>
              <a:buFont typeface="Noto Sans Symbols"/>
              <a:buNone/>
            </a:pPr>
            <a:r>
              <a:rPr b="1" i="0" lang="es-AR" sz="1200" u="none" cap="none" strike="noStrike">
                <a:solidFill>
                  <a:schemeClr val="dk1"/>
                </a:solidFill>
                <a:latin typeface="Rambla"/>
                <a:ea typeface="Rambla"/>
                <a:cs typeface="Rambla"/>
                <a:sym typeface="Rambla"/>
              </a:rPr>
              <a:t>Gobierno de la Ciudad de Buenos Aires</a:t>
            </a:r>
          </a:p>
          <a:p>
            <a:pPr indent="457200" lvl="0" marL="0" marR="64008" rtl="0" algn="ctr">
              <a:lnSpc>
                <a:spcPct val="90000"/>
              </a:lnSpc>
              <a:spcBef>
                <a:spcPts val="0"/>
              </a:spcBef>
              <a:spcAft>
                <a:spcPts val="0"/>
              </a:spcAft>
              <a:buClr>
                <a:schemeClr val="accent1"/>
              </a:buClr>
              <a:buSzPct val="25000"/>
              <a:buFont typeface="Noto Sans Symbols"/>
              <a:buNone/>
            </a:pPr>
            <a:r>
              <a:rPr b="1" lang="es-AR" sz="1200">
                <a:solidFill>
                  <a:schemeClr val="dk1"/>
                </a:solidFill>
              </a:rPr>
              <a:t>Dirección de Formación Técnica Superior</a:t>
            </a:r>
          </a:p>
          <a:p>
            <a:pPr indent="457200" lvl="0" marL="0" marR="64008" rtl="0" algn="ctr">
              <a:lnSpc>
                <a:spcPct val="90000"/>
              </a:lnSpc>
              <a:spcBef>
                <a:spcPts val="0"/>
              </a:spcBef>
              <a:spcAft>
                <a:spcPts val="0"/>
              </a:spcAft>
              <a:buClr>
                <a:schemeClr val="accent1"/>
              </a:buClr>
              <a:buSzPct val="25000"/>
              <a:buFont typeface="Noto Sans Symbols"/>
              <a:buNone/>
            </a:pPr>
            <a:r>
              <a:rPr b="1" i="0" lang="es-AR" sz="1200" u="none" cap="none" strike="noStrike">
                <a:solidFill>
                  <a:schemeClr val="dk1"/>
                </a:solidFill>
                <a:latin typeface="Rambla"/>
                <a:ea typeface="Rambla"/>
                <a:cs typeface="Rambla"/>
                <a:sym typeface="Rambla"/>
              </a:rPr>
              <a:t>In</a:t>
            </a:r>
            <a:r>
              <a:rPr b="1" lang="es-AR" sz="1200">
                <a:solidFill>
                  <a:schemeClr val="dk1"/>
                </a:solidFill>
              </a:rPr>
              <a:t>stituto de Formación Técnica Superior (IFTS) No.13</a:t>
            </a:r>
          </a:p>
          <a:p>
            <a:pPr indent="457200" lvl="0" marL="0" marR="64008" rtl="0" algn="l">
              <a:lnSpc>
                <a:spcPct val="90000"/>
              </a:lnSpc>
              <a:spcBef>
                <a:spcPts val="0"/>
              </a:spcBef>
              <a:spcAft>
                <a:spcPts val="0"/>
              </a:spcAft>
              <a:buClr>
                <a:schemeClr val="accent1"/>
              </a:buClr>
              <a:buSzPct val="25000"/>
              <a:buFont typeface="Noto Sans Symbols"/>
              <a:buNone/>
            </a:pPr>
            <a:r>
              <a:rPr b="1" lang="es-AR" sz="1200">
                <a:solidFill>
                  <a:schemeClr val="dk1"/>
                </a:solidFill>
              </a:rPr>
              <a:t>Mg. María Patricia Prada</a:t>
            </a:r>
            <a:r>
              <a:rPr b="1" lang="es-AR" sz="1200"/>
              <a:t>											</a:t>
            </a:r>
            <a:r>
              <a:rPr b="1" i="0" lang="es-AR" sz="1200" u="none" cap="none" strike="noStrike">
                <a:solidFill>
                  <a:schemeClr val="dk1"/>
                </a:solidFill>
                <a:latin typeface="Rambla"/>
                <a:ea typeface="Rambla"/>
                <a:cs typeface="Rambla"/>
                <a:sym typeface="Rambla"/>
              </a:rPr>
              <a:t>Mg. Patricia Allendez Sullivan</a:t>
            </a:r>
          </a:p>
          <a:p>
            <a:pPr indent="0" lvl="0" marL="0" marR="64008" rtl="0" algn="r">
              <a:spcBef>
                <a:spcPts val="400"/>
              </a:spcBef>
              <a:spcAft>
                <a:spcPts val="0"/>
              </a:spcAft>
              <a:buClr>
                <a:schemeClr val="accent1"/>
              </a:buClr>
              <a:buSzPct val="25000"/>
              <a:buFont typeface="Noto Sans Symbols"/>
              <a:buNone/>
            </a:pPr>
            <a:r>
              <a:t/>
            </a:r>
            <a:endParaRPr b="0" i="0" sz="2300" u="none" cap="none" strike="noStrike">
              <a:solidFill>
                <a:schemeClr val="dk2"/>
              </a:solidFill>
              <a:latin typeface="Rambla"/>
              <a:ea typeface="Rambla"/>
              <a:cs typeface="Rambla"/>
              <a:sym typeface="Rambla"/>
            </a:endParaRPr>
          </a:p>
        </p:txBody>
      </p:sp>
      <p:pic>
        <p:nvPicPr>
          <p:cNvPr id="226" name="Shape 226"/>
          <p:cNvPicPr preferRelativeResize="0"/>
          <p:nvPr/>
        </p:nvPicPr>
        <p:blipFill rotWithShape="1">
          <a:blip r:embed="rId4">
            <a:alphaModFix/>
          </a:blip>
          <a:srcRect b="0" l="0" r="0" t="0"/>
          <a:stretch/>
        </p:blipFill>
        <p:spPr>
          <a:xfrm>
            <a:off x="7545046" y="0"/>
            <a:ext cx="1607700" cy="735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0" name="Shape 230"/>
        <p:cNvGrpSpPr/>
        <p:nvPr/>
      </p:nvGrpSpPr>
      <p:grpSpPr>
        <a:xfrm>
          <a:off x="0" y="0"/>
          <a:ext cx="0" cy="0"/>
          <a:chOff x="0" y="0"/>
          <a:chExt cx="0" cy="0"/>
        </a:xfrm>
      </p:grpSpPr>
      <p:sp>
        <p:nvSpPr>
          <p:cNvPr id="231" name="Shape 231"/>
          <p:cNvSpPr txBox="1"/>
          <p:nvPr>
            <p:ph type="title"/>
          </p:nvPr>
        </p:nvSpPr>
        <p:spPr>
          <a:xfrm>
            <a:off x="450900" y="12"/>
            <a:ext cx="8242200" cy="11589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Rambla"/>
              <a:buNone/>
            </a:pPr>
            <a:r>
              <a:rPr b="1" i="0" lang="es-AR" sz="3700" u="none" cap="none" strike="noStrike">
                <a:solidFill>
                  <a:schemeClr val="dk2"/>
                </a:solidFill>
                <a:latin typeface="Rambla"/>
                <a:ea typeface="Rambla"/>
                <a:cs typeface="Rambla"/>
                <a:sym typeface="Rambla"/>
              </a:rPr>
              <a:t>Competencias en educación</a:t>
            </a:r>
          </a:p>
        </p:txBody>
      </p:sp>
      <p:sp>
        <p:nvSpPr>
          <p:cNvPr id="232" name="Shape 232"/>
          <p:cNvSpPr txBox="1"/>
          <p:nvPr/>
        </p:nvSpPr>
        <p:spPr>
          <a:xfrm>
            <a:off x="457200" y="1281262"/>
            <a:ext cx="8229600" cy="4526100"/>
          </a:xfrm>
          <a:prstGeom prst="rect">
            <a:avLst/>
          </a:prstGeom>
          <a:noFill/>
          <a:ln>
            <a:noFill/>
          </a:ln>
        </p:spPr>
        <p:txBody>
          <a:bodyPr anchorCtr="0" anchor="t" bIns="45700" lIns="91425" rIns="91425" tIns="45700">
            <a:noAutofit/>
          </a:bodyPr>
          <a:lstStyle/>
          <a:p>
            <a:pPr indent="-11111" lvl="0" marL="87312" marR="0" rtl="0" algn="l">
              <a:lnSpc>
                <a:spcPct val="80000"/>
              </a:lnSpc>
              <a:spcBef>
                <a:spcPts val="0"/>
              </a:spcBef>
              <a:spcAft>
                <a:spcPts val="0"/>
              </a:spcAft>
              <a:buClr>
                <a:srgbClr val="000000"/>
              </a:buClr>
              <a:buSzPct val="25000"/>
              <a:buFont typeface="Rambla"/>
              <a:buNone/>
            </a:pPr>
            <a:r>
              <a:rPr b="0" i="0" lang="es-AR" sz="2400" u="none">
                <a:solidFill>
                  <a:srgbClr val="000000"/>
                </a:solidFill>
                <a:latin typeface="Rambla"/>
                <a:ea typeface="Rambla"/>
                <a:cs typeface="Rambla"/>
                <a:sym typeface="Rambla"/>
              </a:rPr>
              <a:t> </a:t>
            </a:r>
            <a:r>
              <a:rPr b="0" i="0" lang="es-AR" sz="2400" u="none">
                <a:solidFill>
                  <a:schemeClr val="dk1"/>
                </a:solidFill>
                <a:latin typeface="Rambla"/>
                <a:ea typeface="Rambla"/>
                <a:cs typeface="Rambla"/>
                <a:sym typeface="Rambla"/>
              </a:rPr>
              <a:t>T</a:t>
            </a:r>
            <a:r>
              <a:rPr b="0" i="0" lang="es-AR" sz="2400" u="none">
                <a:solidFill>
                  <a:srgbClr val="000000"/>
                </a:solidFill>
                <a:latin typeface="Rambla"/>
                <a:ea typeface="Rambla"/>
                <a:cs typeface="Rambla"/>
                <a:sym typeface="Rambla"/>
              </a:rPr>
              <a:t>res conceptos básicos:</a:t>
            </a:r>
          </a:p>
          <a:p>
            <a:pPr indent="-11111" lvl="0" marL="87312" marR="0" rtl="0" algn="l">
              <a:lnSpc>
                <a:spcPct val="80000"/>
              </a:lnSpc>
              <a:spcBef>
                <a:spcPts val="0"/>
              </a:spcBef>
              <a:spcAft>
                <a:spcPts val="0"/>
              </a:spcAft>
              <a:buClr>
                <a:schemeClr val="dk1"/>
              </a:buClr>
              <a:buFont typeface="Rambla"/>
              <a:buNone/>
            </a:pPr>
            <a:r>
              <a:t/>
            </a:r>
            <a:endParaRPr b="0" i="0" sz="2400" u="none">
              <a:solidFill>
                <a:srgbClr val="000000"/>
              </a:solidFill>
              <a:latin typeface="Rambla"/>
              <a:ea typeface="Rambla"/>
              <a:cs typeface="Rambla"/>
              <a:sym typeface="Rambla"/>
            </a:endParaRPr>
          </a:p>
          <a:p>
            <a:pPr indent="-11111" lvl="0" marL="87312" marR="0" rtl="0" algn="l">
              <a:lnSpc>
                <a:spcPct val="80000"/>
              </a:lnSpc>
              <a:spcBef>
                <a:spcPts val="400"/>
              </a:spcBef>
              <a:spcAft>
                <a:spcPts val="0"/>
              </a:spcAft>
              <a:buClr>
                <a:schemeClr val="accent1"/>
              </a:buClr>
              <a:buSzPct val="68000"/>
              <a:buFont typeface="Noto Sans Symbols"/>
              <a:buChar char="▶"/>
            </a:pPr>
            <a:r>
              <a:rPr b="0" i="0" lang="es-AR" sz="2400" u="none">
                <a:solidFill>
                  <a:srgbClr val="000000"/>
                </a:solidFill>
                <a:latin typeface="Rambla"/>
                <a:ea typeface="Rambla"/>
                <a:cs typeface="Rambla"/>
                <a:sym typeface="Rambla"/>
              </a:rPr>
              <a:t>Competencia basada en la tarea, lo cual alude a la ejecución de tareas específicas</a:t>
            </a:r>
          </a:p>
          <a:p>
            <a:pPr indent="-11111" lvl="0" marL="87312" marR="0" rtl="0" algn="l">
              <a:lnSpc>
                <a:spcPct val="80000"/>
              </a:lnSpc>
              <a:spcBef>
                <a:spcPts val="400"/>
              </a:spcBef>
              <a:spcAft>
                <a:spcPts val="0"/>
              </a:spcAft>
              <a:buClr>
                <a:schemeClr val="accent1"/>
              </a:buClr>
              <a:buSzPct val="68000"/>
              <a:buFont typeface="Noto Sans Symbols"/>
              <a:buChar char="▶"/>
            </a:pPr>
            <a:r>
              <a:rPr b="0" i="0" lang="es-AR" sz="2400" u="none">
                <a:solidFill>
                  <a:srgbClr val="000000"/>
                </a:solidFill>
                <a:latin typeface="Rambla"/>
                <a:ea typeface="Rambla"/>
                <a:cs typeface="Rambla"/>
                <a:sym typeface="Rambla"/>
              </a:rPr>
              <a:t>Competencia genérica, formada por un conjunto de atributos generales indispensables para un desempeño efectivo </a:t>
            </a:r>
          </a:p>
          <a:p>
            <a:pPr indent="-11111" lvl="0" marL="87312" marR="0" rtl="0" algn="l">
              <a:lnSpc>
                <a:spcPct val="80000"/>
              </a:lnSpc>
              <a:spcBef>
                <a:spcPts val="400"/>
              </a:spcBef>
              <a:spcAft>
                <a:spcPts val="0"/>
              </a:spcAft>
              <a:buClr>
                <a:schemeClr val="accent1"/>
              </a:buClr>
              <a:buSzPct val="68000"/>
              <a:buFont typeface="Noto Sans Symbols"/>
              <a:buChar char="▶"/>
            </a:pPr>
            <a:r>
              <a:rPr b="0" i="0" lang="es-AR" sz="2400" u="none">
                <a:solidFill>
                  <a:srgbClr val="000000"/>
                </a:solidFill>
                <a:latin typeface="Rambla"/>
                <a:ea typeface="Rambla"/>
                <a:cs typeface="Rambla"/>
                <a:sym typeface="Rambla"/>
              </a:rPr>
              <a:t>Competencia como relación holística e integrada, constituida por un conjunto complejo de atributos a partir de los cuales es posible interpretar situaciones y desempeñarse en ellas.</a:t>
            </a:r>
          </a:p>
          <a:p>
            <a:pPr indent="-11111" lvl="0" marL="87312" marR="0" rtl="0" algn="r">
              <a:lnSpc>
                <a:spcPct val="80000"/>
              </a:lnSpc>
              <a:spcBef>
                <a:spcPts val="400"/>
              </a:spcBef>
              <a:spcAft>
                <a:spcPts val="0"/>
              </a:spcAft>
              <a:buClr>
                <a:schemeClr val="dk1"/>
              </a:buClr>
              <a:buSzPct val="25000"/>
              <a:buFont typeface="Rambla"/>
              <a:buNone/>
            </a:pPr>
            <a:r>
              <a:rPr b="0" i="1" lang="es-AR" sz="2400" u="none">
                <a:solidFill>
                  <a:schemeClr val="dk1"/>
                </a:solidFill>
                <a:latin typeface="Rambla"/>
                <a:ea typeface="Rambla"/>
                <a:cs typeface="Rambla"/>
                <a:sym typeface="Rambla"/>
              </a:rPr>
              <a:t>(Gonczi y Athanasou, 1996)</a:t>
            </a:r>
          </a:p>
          <a:p>
            <a:pPr indent="0" lvl="0" marL="0" marR="0" rtl="0" algn="l">
              <a:lnSpc>
                <a:spcPct val="100000"/>
              </a:lnSpc>
              <a:spcBef>
                <a:spcPts val="0"/>
              </a:spcBef>
              <a:spcAft>
                <a:spcPts val="0"/>
              </a:spcAft>
              <a:buNone/>
            </a:pPr>
            <a:r>
              <a:t/>
            </a:r>
            <a:endParaRPr b="0" i="1" sz="2400" u="none">
              <a:solidFill>
                <a:schemeClr val="dk1"/>
              </a:solidFill>
              <a:latin typeface="Rambla"/>
              <a:ea typeface="Rambla"/>
              <a:cs typeface="Rambla"/>
              <a:sym typeface="Rambla"/>
            </a:endParaRPr>
          </a:p>
        </p:txBody>
      </p:sp>
      <p:sp>
        <p:nvSpPr>
          <p:cNvPr id="233" name="Shape 233"/>
          <p:cNvSpPr txBox="1"/>
          <p:nvPr>
            <p:ph idx="4294967295" type="subTitle"/>
          </p:nvPr>
        </p:nvSpPr>
        <p:spPr>
          <a:xfrm>
            <a:off x="0" y="5699400"/>
            <a:ext cx="9144000" cy="1158900"/>
          </a:xfrm>
          <a:prstGeom prst="rect">
            <a:avLst/>
          </a:prstGeom>
          <a:noFill/>
          <a:ln>
            <a:noFill/>
          </a:ln>
        </p:spPr>
        <p:txBody>
          <a:bodyPr anchorCtr="0" anchor="t" bIns="45700" lIns="45700" rIns="45700" tIns="45700">
            <a:noAutofit/>
          </a:bodyPr>
          <a:lstStyle/>
          <a:p>
            <a:pPr indent="0" lvl="0" marL="0" rtl="0" algn="ctr">
              <a:spcBef>
                <a:spcPts val="0"/>
              </a:spcBef>
              <a:buClr>
                <a:schemeClr val="dk2"/>
              </a:buClr>
              <a:buSzPct val="25000"/>
              <a:buFont typeface="Rambla"/>
              <a:buNone/>
            </a:pPr>
            <a:r>
              <a:rPr b="1" lang="es-AR" sz="1200">
                <a:solidFill>
                  <a:schemeClr val="dk2"/>
                </a:solidFill>
              </a:rPr>
              <a:t>La construcción de competencias para bibliotecarios en el Instituto de Formación Técnica Superior (IFTS) No.13</a:t>
            </a:r>
          </a:p>
          <a:p>
            <a:pPr indent="457200" lvl="0" marL="0" marR="64008" rtl="0" algn="ctr">
              <a:lnSpc>
                <a:spcPct val="90000"/>
              </a:lnSpc>
              <a:spcBef>
                <a:spcPts val="0"/>
              </a:spcBef>
              <a:spcAft>
                <a:spcPts val="0"/>
              </a:spcAft>
              <a:buClr>
                <a:schemeClr val="accent1"/>
              </a:buClr>
              <a:buSzPct val="25000"/>
              <a:buFont typeface="Noto Sans Symbols"/>
              <a:buNone/>
            </a:pPr>
            <a:r>
              <a:t/>
            </a:r>
            <a:endParaRPr b="1" sz="1200"/>
          </a:p>
          <a:p>
            <a:pPr indent="457200" lvl="0" marL="0" marR="64008" rtl="0" algn="ctr">
              <a:lnSpc>
                <a:spcPct val="90000"/>
              </a:lnSpc>
              <a:spcBef>
                <a:spcPts val="0"/>
              </a:spcBef>
              <a:spcAft>
                <a:spcPts val="0"/>
              </a:spcAft>
              <a:buClr>
                <a:schemeClr val="accent1"/>
              </a:buClr>
              <a:buSzPct val="25000"/>
              <a:buFont typeface="Noto Sans Symbols"/>
              <a:buNone/>
            </a:pPr>
            <a:r>
              <a:rPr b="1" i="0" lang="es-AR" sz="1200" u="none" cap="none" strike="noStrike">
                <a:solidFill>
                  <a:schemeClr val="dk1"/>
                </a:solidFill>
                <a:latin typeface="Rambla"/>
                <a:ea typeface="Rambla"/>
                <a:cs typeface="Rambla"/>
                <a:sym typeface="Rambla"/>
              </a:rPr>
              <a:t>Gobierno de la Ciudad de Buenos Aires</a:t>
            </a:r>
          </a:p>
          <a:p>
            <a:pPr indent="457200" lvl="0" marL="0" marR="64008" rtl="0" algn="ctr">
              <a:lnSpc>
                <a:spcPct val="90000"/>
              </a:lnSpc>
              <a:spcBef>
                <a:spcPts val="0"/>
              </a:spcBef>
              <a:spcAft>
                <a:spcPts val="0"/>
              </a:spcAft>
              <a:buClr>
                <a:schemeClr val="accent1"/>
              </a:buClr>
              <a:buSzPct val="25000"/>
              <a:buFont typeface="Noto Sans Symbols"/>
              <a:buNone/>
            </a:pPr>
            <a:r>
              <a:rPr b="1" lang="es-AR" sz="1200">
                <a:solidFill>
                  <a:schemeClr val="dk1"/>
                </a:solidFill>
              </a:rPr>
              <a:t>Dirección de Formación Técnica Superior</a:t>
            </a:r>
          </a:p>
          <a:p>
            <a:pPr indent="457200" lvl="0" marL="0" marR="64008" rtl="0" algn="ctr">
              <a:lnSpc>
                <a:spcPct val="90000"/>
              </a:lnSpc>
              <a:spcBef>
                <a:spcPts val="0"/>
              </a:spcBef>
              <a:spcAft>
                <a:spcPts val="0"/>
              </a:spcAft>
              <a:buClr>
                <a:schemeClr val="accent1"/>
              </a:buClr>
              <a:buSzPct val="25000"/>
              <a:buFont typeface="Noto Sans Symbols"/>
              <a:buNone/>
            </a:pPr>
            <a:r>
              <a:rPr b="1" i="0" lang="es-AR" sz="1200" u="none" cap="none" strike="noStrike">
                <a:solidFill>
                  <a:schemeClr val="dk1"/>
                </a:solidFill>
                <a:latin typeface="Rambla"/>
                <a:ea typeface="Rambla"/>
                <a:cs typeface="Rambla"/>
                <a:sym typeface="Rambla"/>
              </a:rPr>
              <a:t>In</a:t>
            </a:r>
            <a:r>
              <a:rPr b="1" lang="es-AR" sz="1200">
                <a:solidFill>
                  <a:schemeClr val="dk1"/>
                </a:solidFill>
              </a:rPr>
              <a:t>stituto de Formación Técnica Superior (IFTS) No.13</a:t>
            </a:r>
          </a:p>
          <a:p>
            <a:pPr indent="457200" lvl="0" marL="0" marR="64008" rtl="0" algn="l">
              <a:lnSpc>
                <a:spcPct val="90000"/>
              </a:lnSpc>
              <a:spcBef>
                <a:spcPts val="0"/>
              </a:spcBef>
              <a:spcAft>
                <a:spcPts val="0"/>
              </a:spcAft>
              <a:buClr>
                <a:schemeClr val="accent1"/>
              </a:buClr>
              <a:buSzPct val="25000"/>
              <a:buFont typeface="Noto Sans Symbols"/>
              <a:buNone/>
            </a:pPr>
            <a:r>
              <a:rPr b="1" lang="es-AR" sz="1200">
                <a:solidFill>
                  <a:schemeClr val="dk1"/>
                </a:solidFill>
              </a:rPr>
              <a:t>Mg. María Patricia Prada</a:t>
            </a:r>
            <a:r>
              <a:rPr b="1" lang="es-AR" sz="1200"/>
              <a:t>											</a:t>
            </a:r>
            <a:r>
              <a:rPr b="1" i="0" lang="es-AR" sz="1200" u="none" cap="none" strike="noStrike">
                <a:solidFill>
                  <a:schemeClr val="dk1"/>
                </a:solidFill>
                <a:latin typeface="Rambla"/>
                <a:ea typeface="Rambla"/>
                <a:cs typeface="Rambla"/>
                <a:sym typeface="Rambla"/>
              </a:rPr>
              <a:t>Mg. Patricia Allendez Sullivan</a:t>
            </a:r>
          </a:p>
          <a:p>
            <a:pPr indent="0" lvl="0" marL="0" marR="64008" rtl="0" algn="r">
              <a:spcBef>
                <a:spcPts val="400"/>
              </a:spcBef>
              <a:spcAft>
                <a:spcPts val="0"/>
              </a:spcAft>
              <a:buClr>
                <a:schemeClr val="accent1"/>
              </a:buClr>
              <a:buSzPct val="25000"/>
              <a:buFont typeface="Noto Sans Symbols"/>
              <a:buNone/>
            </a:pPr>
            <a:r>
              <a:t/>
            </a:r>
            <a:endParaRPr b="0" i="0" sz="2300" u="none" cap="none" strike="noStrike">
              <a:solidFill>
                <a:schemeClr val="dk2"/>
              </a:solidFill>
              <a:latin typeface="Rambla"/>
              <a:ea typeface="Rambla"/>
              <a:cs typeface="Rambla"/>
              <a:sym typeface="Rambla"/>
            </a:endParaRPr>
          </a:p>
        </p:txBody>
      </p:sp>
      <p:pic>
        <p:nvPicPr>
          <p:cNvPr id="234" name="Shape 234"/>
          <p:cNvPicPr preferRelativeResize="0"/>
          <p:nvPr/>
        </p:nvPicPr>
        <p:blipFill rotWithShape="1">
          <a:blip r:embed="rId3">
            <a:alphaModFix/>
          </a:blip>
          <a:srcRect b="0" l="0" r="0" t="0"/>
          <a:stretch/>
        </p:blipFill>
        <p:spPr>
          <a:xfrm>
            <a:off x="7545046" y="0"/>
            <a:ext cx="1607700" cy="735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_Concurrencia">
  <a:themeElements>
    <a:clrScheme name="Concurrencia">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ncurrencia">
  <a:themeElements>
    <a:clrScheme name="Concurrencia">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Concurrencia">
  <a:themeElements>
    <a:clrScheme name="Concurrencia">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3_Concurrencia">
  <a:themeElements>
    <a:clrScheme name="Concurrencia">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4_Concurrencia">
  <a:themeElements>
    <a:clrScheme name="Concurrencia">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6_Concurrencia">
  <a:themeElements>
    <a:clrScheme name="Concurrencia">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7_Concurrencia">
  <a:themeElements>
    <a:clrScheme name="Concurrencia">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5_Concurrencia">
  <a:themeElements>
    <a:clrScheme name="Concurrencia">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